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5" r:id="rId3"/>
    <p:sldId id="274" r:id="rId4"/>
    <p:sldId id="273" r:id="rId5"/>
    <p:sldId id="272" r:id="rId6"/>
    <p:sldId id="271" r:id="rId7"/>
    <p:sldId id="27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55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8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25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67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3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73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84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08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42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488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9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4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27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375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837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54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5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B431E8-C05A-403B-B2F6-25B57D89821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C6C08F-274C-483C-9CC7-71D33832B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75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91F19-C599-411B-972A-53C1083DC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512330"/>
          </a:xfrm>
        </p:spPr>
        <p:txBody>
          <a:bodyPr/>
          <a:lstStyle/>
          <a:p>
            <a:r>
              <a:rPr lang="ru-RU" dirty="0"/>
              <a:t>ЗАДАНИЯ НА ВНИМАНИЕ «НАЙДИ ПАРУ»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F1BBE3-D1F8-4B77-AFE3-D079CA0F4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4383461"/>
            <a:ext cx="6815669" cy="933257"/>
          </a:xfrm>
        </p:spPr>
        <p:txBody>
          <a:bodyPr/>
          <a:lstStyle/>
          <a:p>
            <a:pPr algn="r"/>
            <a:r>
              <a:rPr lang="ru-RU" dirty="0"/>
              <a:t>Подготовила педагог-психолог</a:t>
            </a:r>
          </a:p>
          <a:p>
            <a:pPr algn="r"/>
            <a:r>
              <a:rPr lang="ru-RU" dirty="0"/>
              <a:t>Мишарова Ирина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1574459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13FCA2-FE10-46BE-8E48-1BBC89952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718" y="549000"/>
            <a:ext cx="4069333" cy="576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D28640-C421-4C87-82A0-EF1EB28BE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49" y="549000"/>
            <a:ext cx="4069333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7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BC7F0F-AEBD-4420-995B-E45C8A167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989" y="549000"/>
            <a:ext cx="4069333" cy="576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36BC85-945D-4D00-95DE-018258DA4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78" y="549000"/>
            <a:ext cx="4069333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9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A698EA-5994-4C04-8E2F-7AFEAACB8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125" y="549000"/>
            <a:ext cx="4069333" cy="576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4A5152-4AB8-4012-BC76-DE90E3436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43" y="549000"/>
            <a:ext cx="4069333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02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4AB741-0C2C-440A-9E8E-E848F7DFA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92" y="549000"/>
            <a:ext cx="4069333" cy="576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DC0A24-12E9-4AFE-8A73-A5E6AF8EB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76" y="549000"/>
            <a:ext cx="4069333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0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6D3689-5ABC-40C6-AF01-FE968CB6D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47" y="549000"/>
            <a:ext cx="4069333" cy="576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58382A-F877-4715-8324-1397E6E28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21" y="549000"/>
            <a:ext cx="4069333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3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2094A-2E87-455A-A23F-9EB6036E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433860"/>
            <a:ext cx="9601196" cy="1303867"/>
          </a:xfrm>
        </p:spPr>
        <p:txBody>
          <a:bodyPr/>
          <a:lstStyle/>
          <a:p>
            <a:r>
              <a:rPr lang="ru-RU" dirty="0"/>
              <a:t>Спасибо за просмотр!</a:t>
            </a:r>
          </a:p>
        </p:txBody>
      </p:sp>
    </p:spTree>
    <p:extLst>
      <p:ext uri="{BB962C8B-B14F-4D97-AF65-F5344CB8AC3E}">
        <p14:creationId xmlns:p14="http://schemas.microsoft.com/office/powerpoint/2010/main" val="1954021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16</Words>
  <Application>Microsoft Office PowerPoint</Application>
  <PresentationFormat>Широкоэкранный</PresentationFormat>
  <Paragraphs>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Garamond</vt:lpstr>
      <vt:lpstr>Натуральные материалы</vt:lpstr>
      <vt:lpstr>ЗАДАНИЯ НА ВНИМАНИЕ «НАЙДИ ПАРУ»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просмотр!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ЗАДАНИЯ НА ОРИЕНТИРОВКУ В ПРОСТРАНСТВЕ</dc:title>
  <dc:creator>Сергей Мишаров</dc:creator>
  <cp:lastModifiedBy>Сергей Мишаров</cp:lastModifiedBy>
  <cp:revision>6</cp:revision>
  <dcterms:created xsi:type="dcterms:W3CDTF">2020-04-16T10:12:42Z</dcterms:created>
  <dcterms:modified xsi:type="dcterms:W3CDTF">2020-04-16T10:33:25Z</dcterms:modified>
</cp:coreProperties>
</file>