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6" r:id="rId3"/>
    <p:sldId id="277" r:id="rId4"/>
    <p:sldId id="278" r:id="rId5"/>
    <p:sldId id="27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5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5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2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8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7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7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91F19-C599-411B-972A-53C1083DC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299" y="1871131"/>
            <a:ext cx="7786539" cy="2512330"/>
          </a:xfrm>
        </p:spPr>
        <p:txBody>
          <a:bodyPr/>
          <a:lstStyle/>
          <a:p>
            <a:r>
              <a:rPr lang="ru-RU" sz="5000" dirty="0"/>
              <a:t>ЗАДАНИЯ НА МЫШЛЕНИЕ «ЧЕТВЕРТЫЙ ЛИШНИЙ»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1BBE3-D1F8-4B77-AFE3-D079CA0F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383461"/>
            <a:ext cx="6815669" cy="933257"/>
          </a:xfrm>
        </p:spPr>
        <p:txBody>
          <a:bodyPr/>
          <a:lstStyle/>
          <a:p>
            <a:pPr algn="r"/>
            <a:r>
              <a:rPr lang="ru-RU" dirty="0"/>
              <a:t>Подготовила педагог-психолог</a:t>
            </a:r>
          </a:p>
          <a:p>
            <a:pPr algn="r"/>
            <a:r>
              <a:rPr lang="ru-RU" dirty="0"/>
              <a:t>Мишарова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57445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B8F015-3EBA-49B6-A254-E0A788DD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93" y="549000"/>
            <a:ext cx="3684375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F5455-15E3-4C19-BDC9-9F3D6CB9E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09" y="549000"/>
            <a:ext cx="36675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7B89D-0AE1-4BA9-9D9E-D4935F4FB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05" y="621340"/>
            <a:ext cx="3515625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D3A56-E09C-441A-A6F9-B1BA4B20B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72" y="621340"/>
            <a:ext cx="333562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A401B-962B-40E4-B0EC-08382F8F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13" y="549000"/>
            <a:ext cx="3054375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3BC931-2E82-4B55-8E15-C32FD200F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13" y="549000"/>
            <a:ext cx="383062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5B364-91C5-4A6A-9CDF-9035E63AB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41" y="549000"/>
            <a:ext cx="3397500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0DBBED-1AC7-451F-9093-00169ACFC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5" y="549000"/>
            <a:ext cx="341437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094A-2E87-455A-A23F-9EB6036E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3860"/>
            <a:ext cx="9601196" cy="1303867"/>
          </a:xfrm>
        </p:spPr>
        <p:txBody>
          <a:bodyPr/>
          <a:lstStyle/>
          <a:p>
            <a:r>
              <a:rPr lang="ru-RU" dirty="0"/>
              <a:t>Спасибо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195402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16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ЗАДАНИЯ НА МЫШЛЕНИЕ «ЧЕТВЕРТЫЙ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НА ОРИЕНТИРОВКУ В ПРОСТРАНСТВЕ</dc:title>
  <dc:creator>Сергей Мишаров</dc:creator>
  <cp:lastModifiedBy>Сергей Мишаров</cp:lastModifiedBy>
  <cp:revision>7</cp:revision>
  <dcterms:created xsi:type="dcterms:W3CDTF">2020-04-16T10:12:42Z</dcterms:created>
  <dcterms:modified xsi:type="dcterms:W3CDTF">2020-04-16T10:39:12Z</dcterms:modified>
</cp:coreProperties>
</file>