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77CD-BFF3-4EF9-9E3E-66E58F745B02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727-83F8-4828-BAA4-7382AE5DE9D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77CD-BFF3-4EF9-9E3E-66E58F745B02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727-83F8-4828-BAA4-7382AE5DE9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77CD-BFF3-4EF9-9E3E-66E58F745B02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727-83F8-4828-BAA4-7382AE5DE9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77CD-BFF3-4EF9-9E3E-66E58F745B02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727-83F8-4828-BAA4-7382AE5DE9D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77CD-BFF3-4EF9-9E3E-66E58F745B02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727-83F8-4828-BAA4-7382AE5DE9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77CD-BFF3-4EF9-9E3E-66E58F745B02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727-83F8-4828-BAA4-7382AE5DE9D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77CD-BFF3-4EF9-9E3E-66E58F745B02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727-83F8-4828-BAA4-7382AE5DE9D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77CD-BFF3-4EF9-9E3E-66E58F745B02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727-83F8-4828-BAA4-7382AE5DE9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77CD-BFF3-4EF9-9E3E-66E58F745B02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727-83F8-4828-BAA4-7382AE5DE9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77CD-BFF3-4EF9-9E3E-66E58F745B02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727-83F8-4828-BAA4-7382AE5DE9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77CD-BFF3-4EF9-9E3E-66E58F745B02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727-83F8-4828-BAA4-7382AE5DE9D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8E77CD-BFF3-4EF9-9E3E-66E58F745B02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4F6727-83F8-4828-BAA4-7382AE5DE9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2924944"/>
            <a:ext cx="5637010" cy="882119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Или как с пользой провести время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836712"/>
            <a:ext cx="7175351" cy="1793167"/>
          </a:xfrm>
        </p:spPr>
        <p:txBody>
          <a:bodyPr/>
          <a:lstStyle/>
          <a:p>
            <a:r>
              <a:rPr lang="ru-RU" dirty="0" smtClean="0"/>
              <a:t>Самоизоляция, полным ходом!!!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126117"/>
      </p:ext>
    </p:extLst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Самоизоляция отличное время что бы побыть вместе с родными и близкими!!!!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136470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88281" y="548680"/>
            <a:ext cx="44736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Заниматься спортом!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Татьяна\Desktop\IMG-20190209-WA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2685134" cy="478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тьяна\Desktop\IMG-20190209-WA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743" y="1869749"/>
            <a:ext cx="2495339" cy="444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Татьяна\Desktop\IMG-20190209-WA0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469" y="2045201"/>
            <a:ext cx="2282825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8423"/>
      </p:ext>
    </p:extLst>
  </p:cSld>
  <p:clrMapOvr>
    <a:masterClrMapping/>
  </p:clrMapOvr>
  <p:transition spd="slow" advTm="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Desktop\IMG-20190209-WA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96" y="239253"/>
            <a:ext cx="3096344" cy="592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Татьяна\Desktop\IMG-20190209-WA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584" y="239253"/>
            <a:ext cx="3318749" cy="590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997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wheel spokes="1"/>
      </p:transition>
    </mc:Choice>
    <mc:Fallback>
      <p:transition spd="slow" advClick="0" advTm="300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Татьяна\Desktop\Новая папка\1 5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300" y="1353834"/>
            <a:ext cx="2813802" cy="499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Татьяна\Desktop\Новая папка\1 5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383" y="665624"/>
            <a:ext cx="3595353" cy="479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387514" y="231031"/>
            <a:ext cx="85922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Вместе готовить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 descr="C:\Users\Татьяна\Desktop\Новая папка\1 5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64" y="1917492"/>
            <a:ext cx="2678776" cy="357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14524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Татьяна\Desktop\Новая папка\1 6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872" y="389808"/>
            <a:ext cx="340237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Татьяна\Desktop\Новая папка\1 6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763" y="3501008"/>
            <a:ext cx="2424218" cy="323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Татьяна\Desktop\Новая папка\1 6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4096"/>
            <a:ext cx="3247262" cy="43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819821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Татьяна\Desktop\Новая папка\1 6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283295" cy="628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308680"/>
      </p:ext>
    </p:extLst>
  </p:cSld>
  <p:clrMapOvr>
    <a:masterClrMapping/>
  </p:clrMapOvr>
  <p:transition spd="slow" advTm="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79296" cy="130100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Самоизоляция несомненный повод хорошенько подготовиться к празднику.</a:t>
            </a:r>
            <a:endParaRPr lang="ru-RU" sz="2800" dirty="0"/>
          </a:p>
        </p:txBody>
      </p:sp>
      <p:pic>
        <p:nvPicPr>
          <p:cNvPr id="5122" name="Picture 2" descr="C:\Users\Татьяна\Desktop\Новая папка\1 6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4392488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44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heel spokes="1"/>
      </p:transition>
    </mc:Choice>
    <mc:Fallback xmlns="">
      <p:transition spd="slow" advTm="300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280" y="0"/>
            <a:ext cx="6512511" cy="1143000"/>
          </a:xfrm>
        </p:spPr>
        <p:txBody>
          <a:bodyPr/>
          <a:lstStyle/>
          <a:p>
            <a:r>
              <a:rPr lang="ru-RU" dirty="0" smtClean="0"/>
              <a:t>И  наслаждаться результатом</a:t>
            </a:r>
            <a:endParaRPr lang="ru-RU" dirty="0"/>
          </a:p>
        </p:txBody>
      </p:sp>
      <p:pic>
        <p:nvPicPr>
          <p:cNvPr id="6147" name="Picture 3" descr="C:\Users\Татьяна\Desktop\Новая папка\1 6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81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Татьяна\Desktop\Новая папка\1 6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4824"/>
            <a:ext cx="3053916" cy="40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650797"/>
      </p:ext>
    </p:extLst>
  </p:cSld>
  <p:clrMapOvr>
    <a:masterClrMapping/>
  </p:clrMapOvr>
  <p:transition spd="slow" advTm="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996" y="260648"/>
            <a:ext cx="86154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Порадовать близких своими музыкальными талантами!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 descr="C:\Users\Татьяна\Desktop\Новая папка\1 6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269940" cy="435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Татьяна\Desktop\Новая папка\1 6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32496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878488"/>
      </p:ext>
    </p:extLst>
  </p:cSld>
  <p:clrMapOvr>
    <a:masterClrMapping/>
  </p:clrMapOvr>
  <p:transition spd="slow" advTm="4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93</TotalTime>
  <Words>45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Самоизоляция, полным ходом!!!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Самоизоляция несомненный повод хорошенько подготовиться к празднику.</vt:lpstr>
      <vt:lpstr>И  наслаждаться результатом</vt:lpstr>
      <vt:lpstr>Презентация PowerPoint</vt:lpstr>
      <vt:lpstr>Самоизоляция отличное время что бы побыть вместе с родными и близкими!!!!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Самоизоляция, полным ходом!!!</dc:title>
  <dc:creator>Татьяна</dc:creator>
  <cp:lastModifiedBy>Татьяна</cp:lastModifiedBy>
  <cp:revision>8</cp:revision>
  <dcterms:created xsi:type="dcterms:W3CDTF">2020-04-18T15:45:28Z</dcterms:created>
  <dcterms:modified xsi:type="dcterms:W3CDTF">2020-04-19T13:20:51Z</dcterms:modified>
</cp:coreProperties>
</file>