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7" r:id="rId10"/>
    <p:sldId id="264" r:id="rId11"/>
    <p:sldId id="265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4"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6850-F1BA-47D5-96A3-94DA0E92DF3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1FA3-772C-4E66-B1C0-DC4264073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6850-F1BA-47D5-96A3-94DA0E92DF3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1FA3-772C-4E66-B1C0-DC4264073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6850-F1BA-47D5-96A3-94DA0E92DF3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1FA3-772C-4E66-B1C0-DC4264073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6850-F1BA-47D5-96A3-94DA0E92DF3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1FA3-772C-4E66-B1C0-DC4264073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6850-F1BA-47D5-96A3-94DA0E92DF3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1FA3-772C-4E66-B1C0-DC4264073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6850-F1BA-47D5-96A3-94DA0E92DF3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1FA3-772C-4E66-B1C0-DC4264073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6850-F1BA-47D5-96A3-94DA0E92DF3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1FA3-772C-4E66-B1C0-DC4264073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6850-F1BA-47D5-96A3-94DA0E92DF3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1FA3-772C-4E66-B1C0-DC4264073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6850-F1BA-47D5-96A3-94DA0E92DF3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1FA3-772C-4E66-B1C0-DC4264073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6850-F1BA-47D5-96A3-94DA0E92DF3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C1FA3-772C-4E66-B1C0-DC4264073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6850-F1BA-47D5-96A3-94DA0E92DF3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AC1FA3-772C-4E66-B1C0-DC42640733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176850-F1BA-47D5-96A3-94DA0E92DF3F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AC1FA3-772C-4E66-B1C0-DC426407338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712968" cy="18288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itchFamily="18" charset="0"/>
              </a:rPr>
              <a:t>Ракета</a:t>
            </a:r>
            <a:r>
              <a:rPr lang="ru-RU" sz="49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соленого </a:t>
            </a:r>
            <a:r>
              <a:rPr lang="ru-RU" sz="49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теста</a:t>
            </a:r>
            <a:r>
              <a:rPr lang="ru-RU" b="1" dirty="0">
                <a:solidFill>
                  <a:srgbClr val="FFC000"/>
                </a:solidFill>
              </a:rPr>
              <a:t/>
            </a:r>
            <a:br>
              <a:rPr lang="ru-RU" b="1" dirty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1027" name="Picture 3" descr="C:\Users\Elena\Desktop\Новая папка (8)\15873768022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484784"/>
            <a:ext cx="3096344" cy="363474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75656" y="5445224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Филатова Елена </a:t>
            </a:r>
            <a:r>
              <a:rPr lang="ru-RU" sz="2400" b="1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Алексеевна  </a:t>
            </a:r>
            <a:endParaRPr lang="ru-RU" sz="2400" b="1" i="1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400" b="1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 «Начальная школа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 44</a:t>
            </a:r>
            <a:r>
              <a:rPr lang="ru-RU" sz="2400" b="1" i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Сушка изделий из соленого теста                                                                                    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Вылепленные     вами    поделки из    теста     надо </a:t>
            </a: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просушить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Это можно сделать несколькими способами.</a:t>
            </a:r>
          </a:p>
          <a:p>
            <a:pPr marL="0" indent="0">
              <a:buNone/>
            </a:pPr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Вы  можете  просто положить фигурки  в  комнате   и оставить на некоторое время. </a:t>
            </a:r>
          </a:p>
          <a:p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Однако лучше всего запечь поделки в духовом шкафу. Следует учесть, что выполнять лепку необходимо там же, где   фигурка    будет     высыхать.   Для    этого   идеально использовать фольгу. </a:t>
            </a:r>
          </a:p>
          <a:p>
            <a:pPr marL="0" indent="0">
              <a:buNone/>
            </a:pPr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После окончания работы над поделкой, поставьте её в холодный духовой шкаф, установите для начала температуру в пятьдесят градусов, чтобы избежать трещин.  </a:t>
            </a:r>
          </a:p>
          <a:p>
            <a:pPr marL="0" indent="0">
              <a:buNone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После тридцати минут добавьте температуру до ста градусов. Сушите в среднем от одного до двух часов. После сушки поделку зашлифуйте с помощью </a:t>
            </a:r>
            <a:r>
              <a:rPr lang="ru-RU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наждачки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покрасить поделки из солёного теста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Для   окрашивания   фигурок   возьмите    краски      с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акриловой основой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они наиболее хорошо подходят для этого.  Такие  краски  моментально    высыхают,    имеют насыщенный цвет и  совсем  не  пахнут.    Однако    стоят такие     краски     дороговато.    Поэтому     вы      можете использовать  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гуашевые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или   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акварельные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краски.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   же    вы    можете    окрасить    тесто   ещё    при вымешивании, добавив в него несколько капель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пищевого красителя или акриловой краски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однако делайте   это   в меру.   Также   хорошо для   окрашивания   теста подходит обычный   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какао-порошок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В   конце   работы    фигурку покрывают    лаком. Для    этого   возьмите  глянцевый или матовый лак с водяной основой.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работы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изготовлению ракеты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детали просохнут, раскрашиваем их в яркие цвета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218" name="Picture 2" descr="C:\Users\Elena\Desktop\Новая папка (8)\15873749861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132856"/>
            <a:ext cx="5544616" cy="40413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784976" cy="150077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  менее    ярким   фиолетовым   тоном   покрываем лист бумаги.  Брызгами белой краски обозначаем на нем Млечный путь.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Elena\Desktop\Новая папка (8)\15873767817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636912"/>
            <a:ext cx="4968552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Оформление работы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19256" cy="5805264"/>
          </a:xfrm>
        </p:spPr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риклеиваем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наши фигурки из соленого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теста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11266" name="Picture 2" descr="C:\Users\Elena\Desktop\Новая папка (8)\15873768022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628800"/>
            <a:ext cx="2834555" cy="378951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83568" y="1052736"/>
            <a:ext cx="799288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С    вашей     помощью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ребятишки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узнали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как сделать ракету из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соленого    теста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превратить   ее   в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композиции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посвященной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самому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космическому    празднику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6815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сделать соленое тесто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85808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Для    приготовления     солёного    теста       вам понадобится: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200г соли;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стакана муки;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неполный стакан воды;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столовые  ложки  крахмала   (если   вы    лепите рельефные фигуры).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ru-RU" dirty="0" smtClean="0"/>
              <a:t>Готовим тесто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5" y="1556792"/>
            <a:ext cx="843915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Готовим тесто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35480"/>
            <a:ext cx="8075240" cy="4389120"/>
          </a:xfrm>
        </p:spPr>
        <p:txBody>
          <a:bodyPr>
            <a:normAutofit/>
          </a:bodyPr>
          <a:lstStyle/>
          <a:p>
            <a:r>
              <a:rPr lang="ru-RU" dirty="0" smtClean="0"/>
              <a:t>  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Соль смешайте  с  мукой и, по  необходимости,  с крахмалом,  добавьте воду,  перемешайте, добавьте одну  столовую    ложку    подсолнечного   масла   и начинайте месить.   </a:t>
            </a:r>
            <a:r>
              <a:rPr lang="ru-RU" dirty="0" smtClean="0"/>
              <a:t>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Тесто  не  должно  крошиться   и   липнуть  к   рукам –     следите  за  этим,    корректируйте готовность   теста   водой    и    мукой.    Правильно приготовленное тесто      должно хорошо лепиться). 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Готовое тесто заверните в полиэтиленовый кулёчек и  отправьте  в  холод  на  пару ч асов.  </a:t>
            </a:r>
          </a:p>
          <a:p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    этого можно приступать к лепке.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0483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Для  создания ракеты понадобится небольшой кусочек соленого теста, доска для его раскатывания и, конечно же, скалка. Поверхность стола лучше застелить легко моющимся материалом – например, одноразовой клеенчатой скатертью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098" name="Picture 2" descr="C:\Users\Elena\Desktop\Новая папка (8)\15871426787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037990" y="2489587"/>
            <a:ext cx="3105275" cy="3958129"/>
          </a:xfrm>
          <a:prstGeom prst="rect">
            <a:avLst/>
          </a:prstGeom>
          <a:noFill/>
        </p:spPr>
      </p:pic>
      <p:pic>
        <p:nvPicPr>
          <p:cNvPr id="4099" name="Picture 3" descr="C:\Users\Elena\Desktop\Новая папка (8)\15871428170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5217828" y="2610196"/>
            <a:ext cx="3125305" cy="3696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223224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Чтобы   тесто   не   прилипало к  доске, посыпаем ее поверхность  мукой. Раскатываем   пласт    одинаковой толщины ( для  детей  эта задача   более  сложная,  чем  кажется  взрослым ).   А  затем, используя трафарет или острый стек, вырезаем из раскатанного пласта ракету.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Elena\Desktop\Новая папка (8)\158714308849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938570" y="2326126"/>
            <a:ext cx="3554889" cy="4752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itchFamily="18" charset="0"/>
              </a:rPr>
              <a:t>Аккуратно перекладываем ракету на фольгу для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запекания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Elena\Desktop\Новая папка (8)\15871431278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420888"/>
            <a:ext cx="4824536" cy="36087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288032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Дополняем корпус  ракеты  нужными деталями: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Делаем  окантовку  по  нижнему  краю. Все  мелкие  детали для                         ракеты  и ракету смачиваем водой в месте крепления деталей.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 отдельного  пласта  вырезаем  кружок.  Прикрепляем  его   к корпусу так, чтобы кружок приобрел сходство с иллюминатором. 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Продавливаем кружок  круглым  предметом меньшего диаметра, чтобы у иллюминатора получилась рамка.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Elena\Desktop\Новая папка (8)\15871435085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874173" y="2734339"/>
            <a:ext cx="3271195" cy="4084450"/>
          </a:xfrm>
          <a:prstGeom prst="rect">
            <a:avLst/>
          </a:prstGeom>
          <a:noFill/>
        </p:spPr>
      </p:pic>
      <p:pic>
        <p:nvPicPr>
          <p:cNvPr id="7171" name="Picture 3" descr="C:\Users\Elena\Desktop\Новая папка (8)\15871439006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996953"/>
            <a:ext cx="2645271" cy="3415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87220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Из  отдельного  кусочка,  используя   готовые  формочки, вырезаем    звезды.  Кладем  их  сушиться  рядом  с   ракетой. Запекаем  нашу  поделку  в  духовке    или сушим 12 часов на батарее.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Elena\Desktop\Новая папка (8)\158714485217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9504" y="2276872"/>
            <a:ext cx="3034664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537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Ракета из соленого теста </vt:lpstr>
      <vt:lpstr>Как сделать соленое тесто </vt:lpstr>
      <vt:lpstr>Готовим тесто</vt:lpstr>
      <vt:lpstr>Готовим тесто</vt:lpstr>
      <vt:lpstr>          Для  создания ракеты понадобится небольшой кусочек соленого теста, доска для его раскатывания и, конечно же, скалка. Поверхность стола лучше застелить легко моющимся материалом – например, одноразовой клеенчатой скатертью.</vt:lpstr>
      <vt:lpstr>     Чтобы   тесто   не   прилипало к  доске, посыпаем ее поверхность  мукой. Раскатываем   пласт    одинаковой толщины ( для  детей  эта задача   более  сложная,  чем  кажется  взрослым ).   А  затем, используя трафарет или острый стек, вырезаем из раскатанного пласта ракету.</vt:lpstr>
      <vt:lpstr>Аккуратно перекладываем ракету на фольгу для запекания.</vt:lpstr>
      <vt:lpstr>                  Дополняем корпус  ракеты  нужными деталями:  1. Делаем  окантовку  по  нижнему  краю. Все  мелкие  детали для                         ракеты  и ракету смачиваем водой в месте крепления деталей.  2. Из  отдельного  пласта  вырезаем  кружок.  Прикрепляем  его   к корпусу так, чтобы кружок приобрел сходство с иллюминатором.  3. Продавливаем кружок  круглым  предметом меньшего диаметра, чтобы у иллюминатора получилась рамка.</vt:lpstr>
      <vt:lpstr>         Из  отдельного  кусочка,  используя   готовые  формочки, вырезаем    звезды.  Кладем  их  сушиться  рядом  с   ракетой. Запекаем  нашу  поделку  в  духовке    или сушим 12 часов на батарее.</vt:lpstr>
      <vt:lpstr>    Сушка изделий из соленого теста                                                                                      </vt:lpstr>
      <vt:lpstr>Как покрасить поделки из солёного теста </vt:lpstr>
      <vt:lpstr>Завершение работы  по изготовлению ракеты</vt:lpstr>
      <vt:lpstr>     Не   менее    ярким   фиолетовым   тоном   покрываем лист бумаги.  Брызгами белой краски обозначаем на нем Млечный путь.</vt:lpstr>
      <vt:lpstr>Оформление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Ракета из соленого теста.</dc:title>
  <dc:creator>Elena</dc:creator>
  <cp:lastModifiedBy>Elena</cp:lastModifiedBy>
  <cp:revision>14</cp:revision>
  <dcterms:created xsi:type="dcterms:W3CDTF">2020-04-20T10:37:52Z</dcterms:created>
  <dcterms:modified xsi:type="dcterms:W3CDTF">2020-04-20T12:53:11Z</dcterms:modified>
</cp:coreProperties>
</file>