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1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8B07-2C06-4CF2-8E91-F7385E71E2CB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0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05981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532123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26234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560477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A1663-7765-4EF4-B97F-A02E70C6265E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582651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069D4-B020-4602-B87C-B094679675DF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74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C11EA-3D59-4DFE-9385-0A032B3191AF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619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936D4-0671-4B70-A95D-BFBC9A35DA5B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45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67DAC-232D-4042-B5C0-E64770A42A28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0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ECD2C-79BD-4B90-B3FA-E3B19B3FF97B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6910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9FDB6-7A26-4DBB-9BB0-088C0534314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426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7C72F-E0F0-449A-A903-6D7865ED3EFA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904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1207D-C9F3-42EA-960B-DC9955B358C7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63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827A6-8947-4115-8D9E-E89B1EC0518D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50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60A6F-F31A-4CA3-B222-0B3C224FF998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A1663-7765-4EF4-B97F-A02E70C6265E}" type="datetimeFigureOut">
              <a:rPr lang="en-US" smtClean="0"/>
              <a:t>4/22/2020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35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16" r:id="rId6"/>
    <p:sldLayoutId id="2147484017" r:id="rId7"/>
    <p:sldLayoutId id="2147484018" r:id="rId8"/>
    <p:sldLayoutId id="2147484019" r:id="rId9"/>
    <p:sldLayoutId id="2147484020" r:id="rId10"/>
    <p:sldLayoutId id="2147484021" r:id="rId11"/>
    <p:sldLayoutId id="2147484022" r:id="rId12"/>
    <p:sldLayoutId id="2147484023" r:id="rId13"/>
    <p:sldLayoutId id="2147484024" r:id="rId14"/>
    <p:sldLayoutId id="2147484025" r:id="rId15"/>
    <p:sldLayoutId id="2147484026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Игры для детей дома на кухне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84523" y="5617845"/>
            <a:ext cx="7891272" cy="1069848"/>
          </a:xfrm>
        </p:spPr>
        <p:txBody>
          <a:bodyPr/>
          <a:lstStyle/>
          <a:p>
            <a:r>
              <a:rPr lang="ru-RU" dirty="0" smtClean="0"/>
              <a:t>Воспитатели: Куркан Тамара Алексеевна </a:t>
            </a:r>
          </a:p>
          <a:p>
            <a:r>
              <a:rPr lang="ru-RU" dirty="0" smtClean="0"/>
              <a:t>		</a:t>
            </a:r>
            <a:r>
              <a:rPr lang="ru-RU" dirty="0" err="1" smtClean="0"/>
              <a:t>Нетеса</a:t>
            </a:r>
            <a:r>
              <a:rPr lang="ru-RU" dirty="0" smtClean="0"/>
              <a:t> Наталья Николаевна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9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Золушка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3200" dirty="0"/>
              <a:t>Насыпьте в миску фасоль, горох, разные виды макарон и предложите ребёнку разобрать все продукты по отдельным тарелочкам. Затем с ребенком можно посчитать количество круп в каждой тарелке. Ещё можно нанизать макароны на нитку, сделать бусы, тем самым развиваем мелкую моторику рук</a:t>
            </a:r>
          </a:p>
        </p:txBody>
      </p:sp>
    </p:spTree>
    <p:extLst>
      <p:ext uri="{BB962C8B-B14F-4D97-AF65-F5344CB8AC3E}">
        <p14:creationId xmlns:p14="http://schemas.microsoft.com/office/powerpoint/2010/main" val="528791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69" y="3277029"/>
            <a:ext cx="4025328" cy="30189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2" y="3277029"/>
            <a:ext cx="4182248" cy="31366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977" y="238125"/>
            <a:ext cx="3771900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7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Настольный хоккей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038" y="1836801"/>
            <a:ext cx="4192243" cy="40513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371" y="1836801"/>
            <a:ext cx="3204519" cy="40513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6423" y="1717510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80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Поставьте на стол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поднос</a:t>
            </a: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или картонную коробку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от</a:t>
            </a: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конфет (это будет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хоккейное </a:t>
            </a: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поле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, углы – ворота.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Дайте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ребёнку горошину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мяч)и трубочку для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коктейля(клюшка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Эта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простая игра </a:t>
            </a: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тренирует</a:t>
            </a: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ловкость и координацию </a:t>
            </a:r>
            <a:endParaRPr lang="ru-RU" sz="2400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движений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478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Создание </a:t>
            </a:r>
            <a:r>
              <a:rPr lang="ru-RU" b="1" dirty="0" smtClean="0"/>
              <a:t>картин из фасоли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894" y="2289615"/>
            <a:ext cx="5175249" cy="3881437"/>
          </a:xfrm>
        </p:spPr>
      </p:pic>
      <p:sp>
        <p:nvSpPr>
          <p:cNvPr id="3" name="Прямоугольник 2"/>
          <p:cNvSpPr/>
          <p:nvPr/>
        </p:nvSpPr>
        <p:spPr>
          <a:xfrm>
            <a:off x="438150" y="2550894"/>
            <a:ext cx="6096000" cy="362015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Взять контур рисунка на бумаге (можно использовать </a:t>
            </a:r>
            <a:r>
              <a:rPr lang="ru-RU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разукраску</a:t>
            </a:r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). Фасоль разных цветов высыпать на тарелки или поднос и начинается творческий процесс. Пальчиками ребёнок берет фасоль и выкладывает по контуру рисунка.  Эта игра развивает мелкую моторику рук, фантазию, творческое воображение.</a:t>
            </a:r>
            <a:endParaRPr lang="ru-RU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937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58" y="686593"/>
            <a:ext cx="6907742" cy="518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4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Рисование на </a:t>
            </a:r>
            <a:r>
              <a:rPr lang="ru-RU" b="1" dirty="0"/>
              <a:t>манной </a:t>
            </a:r>
            <a:r>
              <a:rPr lang="ru-RU" b="1" dirty="0" smtClean="0"/>
              <a:t>крупе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344" y="2169007"/>
            <a:ext cx="5176500" cy="3881437"/>
          </a:xfrm>
        </p:spPr>
      </p:pic>
      <p:sp>
        <p:nvSpPr>
          <p:cNvPr id="5" name="Прямоугольник 4"/>
          <p:cNvSpPr/>
          <p:nvPr/>
        </p:nvSpPr>
        <p:spPr>
          <a:xfrm>
            <a:off x="219075" y="2093976"/>
            <a:ext cx="6096000" cy="39564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Рисование на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манной </a:t>
            </a:r>
            <a:r>
              <a:rPr lang="ru-RU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крупе </a:t>
            </a:r>
            <a:r>
              <a:rPr lang="ru-RU" b="1" dirty="0">
                <a:ea typeface="Calibri" panose="020F0502020204030204" pitchFamily="34" charset="0"/>
                <a:cs typeface="Times New Roman" panose="02020603050405020304" pitchFamily="18" charset="0"/>
              </a:rPr>
              <a:t>- это одна из техник нетрадиционного рисования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которая отличается своей простотой выполнения и уникальностью. Кроме этого,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рисовать на манке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это не только интересно, но и полезно, так как способствует развитию творчества и воображения, развивает мелкую моторику рук, обладает лёгким терапевтическим эффектом.</a:t>
            </a:r>
            <a:endParaRPr lang="ru-RU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Приготовьте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противень или поднос тёмного цвета, насыпьте манную крупу, и ребёнок пальчиком может рисовать.</a:t>
            </a:r>
            <a:endParaRPr lang="ru-RU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6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Маленький дизайнер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350" y="2151063"/>
            <a:ext cx="3881437" cy="3881437"/>
          </a:xfrm>
        </p:spPr>
      </p:pic>
      <p:sp>
        <p:nvSpPr>
          <p:cNvPr id="5" name="Прямоугольник 4"/>
          <p:cNvSpPr/>
          <p:nvPr/>
        </p:nvSpPr>
        <p:spPr>
          <a:xfrm>
            <a:off x="593852" y="2310186"/>
            <a:ext cx="6096000" cy="292759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Предложите ребёнку проявить фантазию, украшаем ваши блюда.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>Подготовьте зелень, маслины, ломтики овощей, орехи. Из них можно сделать мозаику, цветы и так далее.</a:t>
            </a:r>
            <a:endParaRPr lang="ru-RU" sz="2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434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4485" y="941388"/>
            <a:ext cx="8596668" cy="2595460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/>
              <a:t>Спасибо за внимание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2419652191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29</TotalTime>
  <Words>212</Words>
  <Application>Microsoft Office PowerPoint</Application>
  <PresentationFormat>Широкоэкранный</PresentationFormat>
  <Paragraphs>27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Times New Roman</vt:lpstr>
      <vt:lpstr>Trebuchet MS</vt:lpstr>
      <vt:lpstr>Wingdings 3</vt:lpstr>
      <vt:lpstr>Грань</vt:lpstr>
      <vt:lpstr>Игры для детей дома на кухне</vt:lpstr>
      <vt:lpstr>Золушка</vt:lpstr>
      <vt:lpstr>Презентация PowerPoint</vt:lpstr>
      <vt:lpstr>Настольный хоккей</vt:lpstr>
      <vt:lpstr>Создание картин из фасоли</vt:lpstr>
      <vt:lpstr>Презентация PowerPoint</vt:lpstr>
      <vt:lpstr>Рисование на манной крупе</vt:lpstr>
      <vt:lpstr>Маленький дизайнер</vt:lpstr>
      <vt:lpstr>Спасибо за внимание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рс</dc:creator>
  <cp:lastModifiedBy>рс</cp:lastModifiedBy>
  <cp:revision>9</cp:revision>
  <dcterms:created xsi:type="dcterms:W3CDTF">2020-04-21T16:48:21Z</dcterms:created>
  <dcterms:modified xsi:type="dcterms:W3CDTF">2020-04-22T07:30:13Z</dcterms:modified>
</cp:coreProperties>
</file>