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5" r:id="rId9"/>
    <p:sldId id="264" r:id="rId10"/>
    <p:sldId id="262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739AF-F64F-4C54-9BCF-85B81B4C743E}" v="99" dt="2020-04-21T09:53:04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1b24f6e1abd641b7" providerId="Windows Live" clId="Web-{271739AF-F64F-4C54-9BCF-85B81B4C743E}"/>
    <pc:docChg chg="modSld">
      <pc:chgData name="Гость" userId="1b24f6e1abd641b7" providerId="Windows Live" clId="Web-{271739AF-F64F-4C54-9BCF-85B81B4C743E}" dt="2020-04-21T09:53:04.746" v="96" actId="20577"/>
      <pc:docMkLst>
        <pc:docMk/>
      </pc:docMkLst>
      <pc:sldChg chg="addSp modSp">
        <pc:chgData name="Гость" userId="1b24f6e1abd641b7" providerId="Windows Live" clId="Web-{271739AF-F64F-4C54-9BCF-85B81B4C743E}" dt="2020-04-21T09:49:01.781" v="83" actId="1076"/>
        <pc:sldMkLst>
          <pc:docMk/>
          <pc:sldMk cId="1268302272" sldId="256"/>
        </pc:sldMkLst>
        <pc:spChg chg="mod">
          <ac:chgData name="Гость" userId="1b24f6e1abd641b7" providerId="Windows Live" clId="Web-{271739AF-F64F-4C54-9BCF-85B81B4C743E}" dt="2020-04-21T09:48:58.031" v="82" actId="1076"/>
          <ac:spMkLst>
            <pc:docMk/>
            <pc:sldMk cId="1268302272" sldId="256"/>
            <ac:spMk id="2" creationId="{00000000-0000-0000-0000-000000000000}"/>
          </ac:spMkLst>
        </pc:spChg>
        <pc:spChg chg="mod">
          <ac:chgData name="Гость" userId="1b24f6e1abd641b7" providerId="Windows Live" clId="Web-{271739AF-F64F-4C54-9BCF-85B81B4C743E}" dt="2020-04-21T09:48:41.171" v="77" actId="20577"/>
          <ac:spMkLst>
            <pc:docMk/>
            <pc:sldMk cId="1268302272" sldId="256"/>
            <ac:spMk id="3" creationId="{00000000-0000-0000-0000-000000000000}"/>
          </ac:spMkLst>
        </pc:spChg>
        <pc:picChg chg="add mod">
          <ac:chgData name="Гость" userId="1b24f6e1abd641b7" providerId="Windows Live" clId="Web-{271739AF-F64F-4C54-9BCF-85B81B4C743E}" dt="2020-04-21T09:49:01.781" v="83" actId="1076"/>
          <ac:picMkLst>
            <pc:docMk/>
            <pc:sldMk cId="1268302272" sldId="256"/>
            <ac:picMk id="4" creationId="{D1675316-01B5-4AA2-8E6F-DE9A4ED24006}"/>
          </ac:picMkLst>
        </pc:picChg>
      </pc:sldChg>
      <pc:sldChg chg="addSp delSp modSp">
        <pc:chgData name="Гость" userId="1b24f6e1abd641b7" providerId="Windows Live" clId="Web-{271739AF-F64F-4C54-9BCF-85B81B4C743E}" dt="2020-04-21T09:52:54.870" v="94" actId="20577"/>
        <pc:sldMkLst>
          <pc:docMk/>
          <pc:sldMk cId="2369940049" sldId="267"/>
        </pc:sldMkLst>
        <pc:spChg chg="del">
          <ac:chgData name="Гость" userId="1b24f6e1abd641b7" providerId="Windows Live" clId="Web-{271739AF-F64F-4C54-9BCF-85B81B4C743E}" dt="2020-04-21T09:52:00.477" v="84"/>
          <ac:spMkLst>
            <pc:docMk/>
            <pc:sldMk cId="2369940049" sldId="267"/>
            <ac:spMk id="2" creationId="{00000000-0000-0000-0000-000000000000}"/>
          </ac:spMkLst>
        </pc:spChg>
        <pc:spChg chg="mod">
          <ac:chgData name="Гость" userId="1b24f6e1abd641b7" providerId="Windows Live" clId="Web-{271739AF-F64F-4C54-9BCF-85B81B4C743E}" dt="2020-04-21T09:52:54.870" v="94" actId="20577"/>
          <ac:spMkLst>
            <pc:docMk/>
            <pc:sldMk cId="2369940049" sldId="267"/>
            <ac:spMk id="3" creationId="{00000000-0000-0000-0000-000000000000}"/>
          </ac:spMkLst>
        </pc:spChg>
        <pc:picChg chg="add mod ord">
          <ac:chgData name="Гость" userId="1b24f6e1abd641b7" providerId="Windows Live" clId="Web-{271739AF-F64F-4C54-9BCF-85B81B4C743E}" dt="2020-04-21T09:52:11.868" v="86" actId="14100"/>
          <ac:picMkLst>
            <pc:docMk/>
            <pc:sldMk cId="2369940049" sldId="267"/>
            <ac:picMk id="4" creationId="{4CE1AFC3-1FE2-4DCE-8E8D-4CDCDAA1BB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177" y="996351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/>
              </a:rPr>
              <a:t>Игры на автоматизацию звук Г</a:t>
            </a:r>
            <a:br>
              <a:rPr lang="ru-RU" dirty="0">
                <a:latin typeface="Arial Black"/>
              </a:rPr>
            </a:br>
            <a:r>
              <a:rPr lang="ru-RU" dirty="0">
                <a:solidFill>
                  <a:srgbClr val="FFFF00"/>
                </a:solidFill>
                <a:latin typeface="Arial Black"/>
              </a:rPr>
              <a:t>Давайте поиграем!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pic>
        <p:nvPicPr>
          <p:cNvPr id="4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1675316-01B5-4AA2-8E6F-DE9A4ED2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99987"/>
            <a:ext cx="2743200" cy="2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0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Прочитайте слоги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mages.myshared.ru/19/1237840/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1"/>
          <a:stretch/>
        </p:blipFill>
        <p:spPr bwMode="auto">
          <a:xfrm>
            <a:off x="899592" y="1340768"/>
            <a:ext cx="7620000" cy="50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1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Найдите и сосчитайте все буквы Г</a:t>
            </a:r>
          </a:p>
        </p:txBody>
      </p:sp>
      <p:pic>
        <p:nvPicPr>
          <p:cNvPr id="8194" name="Picture 2" descr="https://ds04.infourok.ru/uploads/ex/02e5/0013ec8c-a75fc302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9"/>
          <a:stretch/>
        </p:blipFill>
        <p:spPr bwMode="auto">
          <a:xfrm>
            <a:off x="899592" y="2132856"/>
            <a:ext cx="76818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3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Выложите из счетных палочек, ниток, фасоли букву или конструктора букву Г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fanclastic.ru/images/light_gal/95/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202832" cy="42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7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игрушка, кукла, стол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CE1AFC3-1FE2-4DCE-8E8D-4CDCDAA1B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022" y="2763599"/>
            <a:ext cx="7134045" cy="3202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Arial Black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36994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Прочитайте стихотворение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980" y="2091163"/>
            <a:ext cx="4924069" cy="3450696"/>
          </a:xfrm>
        </p:spPr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Arial"/>
              </a:rPr>
              <a:t>На жарком солнышке подсох</a:t>
            </a:r>
          </a:p>
          <a:p>
            <a:r>
              <a:rPr lang="ru-RU" dirty="0">
                <a:solidFill>
                  <a:srgbClr val="111111"/>
                </a:solidFill>
                <a:latin typeface="Arial"/>
              </a:rPr>
              <a:t>И рвётся из стручков. </a:t>
            </a:r>
            <a:r>
              <a:rPr lang="ru-RU" i="1" dirty="0">
                <a:solidFill>
                  <a:srgbClr val="111111"/>
                </a:solidFill>
                <a:latin typeface="Arial"/>
              </a:rPr>
              <a:t>(Горох)</a:t>
            </a:r>
            <a:endParaRPr lang="ru-RU" dirty="0">
              <a:solidFill>
                <a:srgbClr val="111111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 descr="https://doclvs.ru/medlechplant/imgoroh/i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27" y="2132856"/>
            <a:ext cx="3966368" cy="26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0120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 какого звука начинается слово «горох»?</a:t>
            </a:r>
          </a:p>
        </p:txBody>
      </p:sp>
    </p:spTree>
    <p:extLst>
      <p:ext uri="{BB962C8B-B14F-4D97-AF65-F5344CB8AC3E}">
        <p14:creationId xmlns:p14="http://schemas.microsoft.com/office/powerpoint/2010/main" val="262637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96752"/>
            <a:ext cx="5256584" cy="47853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Звук [Г] – какой это звук: гласный или согласный; мягкий или твёрдый? Повторите звук [Г] с кулачком (дети повторяют звук [Г] несколько раз, стуча кулачком по столу, ассоциируя его с твёрдостью).</a:t>
            </a:r>
          </a:p>
          <a:p>
            <a:r>
              <a:rPr lang="ru-RU" dirty="0"/>
              <a:t>- Каким цветом обозначаем твёрдый согласный звук [Г]?</a:t>
            </a:r>
          </a:p>
          <a:p>
            <a:r>
              <a:rPr lang="ru-RU" dirty="0"/>
              <a:t>(Твёрдый согласный звук [Г] обозначаем синим цветом).</a:t>
            </a:r>
          </a:p>
          <a:p>
            <a:r>
              <a:rPr lang="ru-RU" dirty="0"/>
              <a:t>- А как будет звучать мягкий согласный [</a:t>
            </a:r>
            <a:r>
              <a:rPr lang="ru-RU" dirty="0" err="1"/>
              <a:t>Гь</a:t>
            </a:r>
            <a:r>
              <a:rPr lang="ru-RU" dirty="0"/>
              <a:t>]? Повторите его. </a:t>
            </a:r>
          </a:p>
          <a:p>
            <a:r>
              <a:rPr lang="ru-RU" dirty="0"/>
              <a:t>- Каким цветом обозначаем мягкий согласный звук [</a:t>
            </a:r>
            <a:r>
              <a:rPr lang="ru-RU" dirty="0" err="1"/>
              <a:t>Гь</a:t>
            </a:r>
            <a:r>
              <a:rPr lang="ru-RU" dirty="0"/>
              <a:t>]?</a:t>
            </a:r>
          </a:p>
          <a:p>
            <a:r>
              <a:rPr lang="ru-RU" dirty="0"/>
              <a:t>(Мягкий согласный звук [</a:t>
            </a:r>
            <a:r>
              <a:rPr lang="ru-RU" dirty="0" err="1"/>
              <a:t>Гь</a:t>
            </a:r>
            <a:r>
              <a:rPr lang="ru-RU" dirty="0"/>
              <a:t>] обозначаем зелёным цветом).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520/0003e937-37a8a088/1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4290" b="6514"/>
          <a:stretch/>
        </p:blipFill>
        <p:spPr bwMode="auto">
          <a:xfrm>
            <a:off x="5508104" y="1882128"/>
            <a:ext cx="3394433" cy="32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6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2337709"/>
          </a:xfrm>
        </p:spPr>
        <p:txBody>
          <a:bodyPr/>
          <a:lstStyle/>
          <a:p>
            <a:r>
              <a:rPr lang="ru-RU" dirty="0"/>
              <a:t>Попросите ребенка топнуть ногой, когда он услышит звук </a:t>
            </a:r>
            <a:r>
              <a:rPr lang="en-US" dirty="0"/>
              <a:t>[</a:t>
            </a:r>
            <a:r>
              <a:rPr lang="ru-RU" dirty="0"/>
              <a:t>Г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среди других 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звуков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: И, В, З, О, К, Г, Б, М, Ш.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среди слогов: АШ, АМ, ОГ, ОК, ОБ, ГА, ДА, ТО, ДО, ГО,ГУ, ЛЫ, АГ.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«Поймай звук»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246487"/>
            <a:ext cx="15552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 г</a:t>
            </a:r>
          </a:p>
        </p:txBody>
      </p:sp>
    </p:spTree>
    <p:extLst>
      <p:ext uri="{BB962C8B-B14F-4D97-AF65-F5344CB8AC3E}">
        <p14:creationId xmlns:p14="http://schemas.microsoft.com/office/powerpoint/2010/main" val="337717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Определите место звука </a:t>
            </a:r>
            <a:r>
              <a:rPr lang="en-US" dirty="0"/>
              <a:t>[</a:t>
            </a:r>
            <a:r>
              <a:rPr lang="ru-RU" dirty="0"/>
              <a:t>Г</a:t>
            </a:r>
            <a:r>
              <a:rPr lang="en-US" dirty="0"/>
              <a:t>]</a:t>
            </a:r>
            <a:r>
              <a:rPr lang="ru-RU" dirty="0"/>
              <a:t> в словах</a:t>
            </a:r>
          </a:p>
        </p:txBody>
      </p:sp>
      <p:pic>
        <p:nvPicPr>
          <p:cNvPr id="9220" name="Picture 4" descr="https://i1.wp.com/logopediy-dly-detey.ru/images/zvur-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1" t="65245"/>
          <a:stretch/>
        </p:blipFill>
        <p:spPr bwMode="auto">
          <a:xfrm>
            <a:off x="4760244" y="4556246"/>
            <a:ext cx="1323924" cy="13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1.wp.com/logopediy-dly-detey.ru/images/zvur-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79712" y="1915627"/>
            <a:ext cx="2780531" cy="39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 b="66229"/>
          <a:stretch/>
        </p:blipFill>
        <p:spPr bwMode="auto">
          <a:xfrm>
            <a:off x="4760241" y="1897824"/>
            <a:ext cx="1323925" cy="138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9"/>
          <a:stretch/>
        </p:blipFill>
        <p:spPr bwMode="auto">
          <a:xfrm>
            <a:off x="4760243" y="3225263"/>
            <a:ext cx="1323924" cy="13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9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Подбери картинки к схеме</a:t>
            </a:r>
          </a:p>
        </p:txBody>
      </p:sp>
      <p:pic>
        <p:nvPicPr>
          <p:cNvPr id="3074" name="Picture 2" descr="https://present5.com/presentation/329430838_443973984/imag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580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8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Поиграйте в игру «Жадина»</a:t>
            </a:r>
            <a:br>
              <a:rPr lang="ru-RU" dirty="0"/>
            </a:br>
            <a:r>
              <a:rPr lang="ru-RU" dirty="0"/>
              <a:t>(мой носорог, мои…)</a:t>
            </a:r>
          </a:p>
        </p:txBody>
      </p:sp>
      <p:pic>
        <p:nvPicPr>
          <p:cNvPr id="5122" name="Picture 2" descr="http://izuchalkin.ru/loadpic/pic1/3307-kartinki-na-bukvu-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5507"/>
            <a:ext cx="49685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7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7311" y="6507358"/>
            <a:ext cx="6356517" cy="281825"/>
          </a:xfrm>
        </p:spPr>
        <p:txBody>
          <a:bodyPr>
            <a:noAutofit/>
          </a:bodyPr>
          <a:lstStyle/>
          <a:p>
            <a:r>
              <a:rPr lang="ru-RU" sz="1800" dirty="0"/>
              <a:t>                 Например: «Галя  кормила гуся».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Придумай предложение со словами</a:t>
            </a:r>
            <a:br>
              <a:rPr lang="ru-RU" dirty="0"/>
            </a:br>
            <a:r>
              <a:rPr lang="ru-RU" dirty="0"/>
              <a:t>(Галя- гусь, Гриша-груша)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6" descr="https://ds04.infourok.ru/uploads/ex/0eae/0003911d-64a52864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11" y="1412776"/>
            <a:ext cx="49688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734577"/>
              </p:ext>
            </p:extLst>
          </p:nvPr>
        </p:nvGraphicFramePr>
        <p:xfrm>
          <a:off x="1043608" y="4320696"/>
          <a:ext cx="740886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Выполните звуковой анализ слова «ГУСИ»</a:t>
            </a:r>
          </a:p>
        </p:txBody>
      </p:sp>
      <p:pic>
        <p:nvPicPr>
          <p:cNvPr id="2" name="Picture 2" descr="https://avatars.mds.yandex.net/get-pdb/1940639/0cd80a6f-78d5-4c0f-ab57-09e244147bc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5001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8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207</TotalTime>
  <Words>203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Игры на автоматизацию звук Г Давайте поиграем!</vt:lpstr>
      <vt:lpstr>Прочитайте стихотворение</vt:lpstr>
      <vt:lpstr>Презентация PowerPoint</vt:lpstr>
      <vt:lpstr>Упражнение «Поймай звук»</vt:lpstr>
      <vt:lpstr>Определите место звука [Г] в словах</vt:lpstr>
      <vt:lpstr>Подбери картинки к схеме</vt:lpstr>
      <vt:lpstr>Поиграйте в игру «Жадина» (мой носорог, мои…)</vt:lpstr>
      <vt:lpstr>Придумай предложение со словами (Галя- гусь, Гриша-груша) </vt:lpstr>
      <vt:lpstr>Выполните звуковой анализ слова «ГУСИ»</vt:lpstr>
      <vt:lpstr>Прочитайте слоги</vt:lpstr>
      <vt:lpstr>Найдите и сосчитайте все буквы Г</vt:lpstr>
      <vt:lpstr>Выложите из счетных палочек, ниток, фасоли букву или конструктора букву Г 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поиграем!</dc:title>
  <dc:creator>User</dc:creator>
  <cp:lastModifiedBy>User</cp:lastModifiedBy>
  <cp:revision>45</cp:revision>
  <dcterms:created xsi:type="dcterms:W3CDTF">2020-04-14T17:01:15Z</dcterms:created>
  <dcterms:modified xsi:type="dcterms:W3CDTF">2020-04-21T09:53:07Z</dcterms:modified>
</cp:coreProperties>
</file>