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тему: «Весна».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000504"/>
            <a:ext cx="3500462" cy="225744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подготовительной группы №8 «Почемучки»: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Оленюк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Маховицкая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shutterstock_367709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4605448" cy="30718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600201"/>
            <a:ext cx="3471858" cy="44720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Легким нажатием пальца незначительно расплющить колбаски.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IMG_20200420_200818.jpg"/>
          <p:cNvPicPr>
            <a:picLocks noChangeAspect="1" noChangeArrowheads="1"/>
          </p:cNvPicPr>
          <p:nvPr/>
        </p:nvPicPr>
        <p:blipFill>
          <a:blip r:embed="rId2"/>
          <a:srcRect l="7936" t="5953" r="4773" b="14671"/>
          <a:stretch>
            <a:fillRect/>
          </a:stretch>
        </p:blipFill>
        <p:spPr bwMode="auto">
          <a:xfrm>
            <a:off x="642910" y="1214422"/>
            <a:ext cx="3857652" cy="46759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3543296" cy="45434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основания колбасок растереть белый пластилин, создав таким образом овал (снег).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IMG_20200420_200841.jpg"/>
          <p:cNvPicPr>
            <a:picLocks noChangeAspect="1" noChangeArrowheads="1"/>
          </p:cNvPicPr>
          <p:nvPr/>
        </p:nvPicPr>
        <p:blipFill>
          <a:blip r:embed="rId2" cstate="print"/>
          <a:srcRect l="7936" t="3969" r="4773" b="18640"/>
          <a:stretch>
            <a:fillRect/>
          </a:stretch>
        </p:blipFill>
        <p:spPr bwMode="auto">
          <a:xfrm>
            <a:off x="714348" y="1428736"/>
            <a:ext cx="3571900" cy="4221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614882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Слепить бутон подснежника из 3 лепестков овальной формы, используя белый пластилин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Сделать 3 больших бутона и 2 маленьких.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IMG_20200420_201634.jpg"/>
          <p:cNvPicPr>
            <a:picLocks noChangeAspect="1" noChangeArrowheads="1"/>
          </p:cNvPicPr>
          <p:nvPr/>
        </p:nvPicPr>
        <p:blipFill>
          <a:blip r:embed="rId2"/>
          <a:srcRect l="13226" t="15875" r="12708" b="20624"/>
          <a:stretch>
            <a:fillRect/>
          </a:stretch>
        </p:blipFill>
        <p:spPr bwMode="auto">
          <a:xfrm>
            <a:off x="785786" y="1500174"/>
            <a:ext cx="3714776" cy="42454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бутоны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концах всех стеблей.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IMG_20200420_202145.jpg"/>
          <p:cNvPicPr>
            <a:picLocks noChangeAspect="1" noChangeArrowheads="1"/>
          </p:cNvPicPr>
          <p:nvPr/>
        </p:nvPicPr>
        <p:blipFill>
          <a:blip r:embed="rId2" cstate="print"/>
          <a:srcRect b="18640"/>
          <a:stretch>
            <a:fillRect/>
          </a:stretch>
        </p:blipFill>
        <p:spPr bwMode="auto">
          <a:xfrm>
            <a:off x="571472" y="1428736"/>
            <a:ext cx="4143404" cy="4493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3543296" cy="45259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Скатать несколько шариков из зеленого пластилина, раздавить каждый, чтобы получились «блины».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IMG_20200420_202259.jpg"/>
          <p:cNvPicPr>
            <a:picLocks noChangeAspect="1" noChangeArrowheads="1"/>
          </p:cNvPicPr>
          <p:nvPr/>
        </p:nvPicPr>
        <p:blipFill>
          <a:blip r:embed="rId2"/>
          <a:srcRect l="10581" t="21828" r="28580" b="30546"/>
          <a:stretch>
            <a:fillRect/>
          </a:stretch>
        </p:blipFill>
        <p:spPr bwMode="auto">
          <a:xfrm>
            <a:off x="1000100" y="2143116"/>
            <a:ext cx="3071835" cy="32053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Наложить каждый «блин» на основание бутона подснежника.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Композиция готова!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IMG_20200420_202408.jpg"/>
          <p:cNvPicPr>
            <a:picLocks noChangeAspect="1" noChangeArrowheads="1"/>
          </p:cNvPicPr>
          <p:nvPr/>
        </p:nvPicPr>
        <p:blipFill>
          <a:blip r:embed="rId2"/>
          <a:srcRect l="7936" t="5953" r="10063" b="22609"/>
          <a:stretch>
            <a:fillRect/>
          </a:stretch>
        </p:blipFill>
        <p:spPr bwMode="auto">
          <a:xfrm>
            <a:off x="642910" y="1571612"/>
            <a:ext cx="3786214" cy="43968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творческий процесс, в ходе которого дети создают объемные картины из пластилина,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задействуя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это классические инструменты для рисования – кисти, краски или карандаши.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рабочей поверхности обычно используются листы бумаги формата А3 или плотный картон.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F:\s120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929066"/>
            <a:ext cx="3571900" cy="26138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детей 6-7 лет под своей основной целью подразумевает привитие ребенку новых навыков лепки – надавливание, размазывание, скатывание.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vizhu_vse_v_chernom_tsvete_pochemu_malysh_risuet_chern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86190"/>
            <a:ext cx="4257519" cy="28397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 зависимости от того, сколько ребенку лет, рассматриваемый вид декоративно-прикладного искусства положительно влияет не только на его умственное, но и физическое развитие: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Восполнение познавательной потребности малышей;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способности ориентироваться в горизонтальной плоскости;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depositphotos_1098821-stock-photo-playing-with-plastic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14686"/>
            <a:ext cx="2460036" cy="32147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Формирование творческой составляющей личности подрастающего человека;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 фантазии;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Развитие мелкой моторики рук;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Расширение кругозора;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Преумножение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чувствительности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тактильного восприятия;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Расширение словарного запаса;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Привитие усидчивости, аккуратности, самостоятельности ребенку во время рабочего процесса.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s1200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4"/>
            <a:ext cx="3094619" cy="3138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для работы: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из разноцветного пластилина.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Плотный картон или лист бумаги небольшого размера.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Доска для лепки.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Салфетки для рук.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Исходное изображение.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plastilina_t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643314"/>
            <a:ext cx="3382966" cy="2256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71612"/>
            <a:ext cx="4757742" cy="41148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Раскатать 3 длинные колбаски из зеленого пластилина.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IMG_20200420_200055лл.jpg"/>
          <p:cNvPicPr>
            <a:picLocks noChangeAspect="1" noChangeArrowheads="1"/>
          </p:cNvPicPr>
          <p:nvPr/>
        </p:nvPicPr>
        <p:blipFill>
          <a:blip r:embed="rId2"/>
          <a:srcRect l="10581" t="5953" r="7418" b="2765"/>
          <a:stretch>
            <a:fillRect/>
          </a:stretch>
        </p:blipFill>
        <p:spPr bwMode="auto">
          <a:xfrm>
            <a:off x="642910" y="928670"/>
            <a:ext cx="3429024" cy="5088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1"/>
            <a:ext cx="3543296" cy="44720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Расположить их в центре листа плотного картона, сведя основания в одной точке (стебель подснежника).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IMG_20200420_200230.jpg"/>
          <p:cNvPicPr>
            <a:picLocks noChangeAspect="1" noChangeArrowheads="1"/>
          </p:cNvPicPr>
          <p:nvPr/>
        </p:nvPicPr>
        <p:blipFill>
          <a:blip r:embed="rId2"/>
          <a:srcRect l="10581" t="13891" r="12708" b="8718"/>
          <a:stretch>
            <a:fillRect/>
          </a:stretch>
        </p:blipFill>
        <p:spPr bwMode="auto">
          <a:xfrm>
            <a:off x="785786" y="1285859"/>
            <a:ext cx="3612199" cy="48577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317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Пластилинография на тему: «Весна».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Elizaveta</dc:creator>
  <cp:lastModifiedBy>Elizaveta</cp:lastModifiedBy>
  <cp:revision>9</cp:revision>
  <dcterms:created xsi:type="dcterms:W3CDTF">2020-04-20T10:34:15Z</dcterms:created>
  <dcterms:modified xsi:type="dcterms:W3CDTF">2020-04-21T04:54:07Z</dcterms:modified>
</cp:coreProperties>
</file>