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5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2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8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7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91F19-C599-411B-972A-53C1083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12330"/>
          </a:xfrm>
        </p:spPr>
        <p:txBody>
          <a:bodyPr/>
          <a:lstStyle/>
          <a:p>
            <a:r>
              <a:rPr lang="ru-RU" dirty="0"/>
              <a:t>ЗАДАНИЯ НА ОРИЕНТИРОВКУ В ПРОСТРАНСТВЕ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1BBE3-D1F8-4B77-AFE3-D079CA0F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383461"/>
            <a:ext cx="6815669" cy="933257"/>
          </a:xfrm>
        </p:spPr>
        <p:txBody>
          <a:bodyPr/>
          <a:lstStyle/>
          <a:p>
            <a:pPr algn="r"/>
            <a:r>
              <a:rPr lang="ru-RU" dirty="0"/>
              <a:t>Подготовила педагог-психолог</a:t>
            </a:r>
          </a:p>
          <a:p>
            <a:pPr algn="r"/>
            <a:r>
              <a:rPr lang="ru-RU" dirty="0"/>
              <a:t>Мишарова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57445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E1259-0AC4-4BDE-A7DB-D1C4D258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6" y="549000"/>
            <a:ext cx="414562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232A9-08A7-4918-961A-125B917B6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10" y="549000"/>
            <a:ext cx="420187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68701-D596-4838-9AF1-5A9C5DDC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5" y="549000"/>
            <a:ext cx="4140000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79B74-9857-4E19-8BF5-B67735209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07" y="549000"/>
            <a:ext cx="420187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E550C-E2A6-4FBB-8A6F-E935E6D0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0" y="549000"/>
            <a:ext cx="4185000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7C2B5-9356-45AE-B1F0-FE0777683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22" y="549000"/>
            <a:ext cx="412312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3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BCB65-FD5B-4619-9954-8BE0C7F52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9" y="549000"/>
            <a:ext cx="422437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92C3C-642E-44D5-A31D-BC30CF146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38" y="549000"/>
            <a:ext cx="4185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26464-DD86-4DD9-9D59-B8A235AD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2" y="549000"/>
            <a:ext cx="420187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5DFE8-CC07-44EA-B2CF-F87AAC4F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55" y="549000"/>
            <a:ext cx="41625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094A-2E87-455A-A23F-9EB6036E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3860"/>
            <a:ext cx="9601196" cy="1303867"/>
          </a:xfrm>
        </p:spPr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9540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14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ЗАДАНИЯ НА ОРИЕНТИРОВКУ В 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НА ОРИЕНТИРОВКУ В ПРОСТРАНСТВЕ</dc:title>
  <dc:creator>Сергей Мишаров</dc:creator>
  <cp:lastModifiedBy>Сергей Мишаров</cp:lastModifiedBy>
  <cp:revision>3</cp:revision>
  <dcterms:created xsi:type="dcterms:W3CDTF">2020-04-16T10:12:42Z</dcterms:created>
  <dcterms:modified xsi:type="dcterms:W3CDTF">2020-04-16T10:34:25Z</dcterms:modified>
</cp:coreProperties>
</file>