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5" r:id="rId3"/>
    <p:sldId id="283" r:id="rId4"/>
    <p:sldId id="280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5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6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3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4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2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3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5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5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91F19-C599-411B-972A-53C1083DC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5299" y="1871131"/>
            <a:ext cx="7786539" cy="2512330"/>
          </a:xfrm>
        </p:spPr>
        <p:txBody>
          <a:bodyPr/>
          <a:lstStyle/>
          <a:p>
            <a:r>
              <a:rPr lang="ru-RU" sz="5000" dirty="0"/>
              <a:t>УВЛЕКАТЕЛЬНЫЕ ЗАДАНИЯ НА ВНИМАТЕЛЬНОСТЬ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F1BBE3-D1F8-4B77-AFE3-D079CA0F4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4383461"/>
            <a:ext cx="6815669" cy="933257"/>
          </a:xfrm>
        </p:spPr>
        <p:txBody>
          <a:bodyPr/>
          <a:lstStyle/>
          <a:p>
            <a:pPr algn="r"/>
            <a:r>
              <a:rPr lang="ru-RU" dirty="0"/>
              <a:t>Подготовила педагог-психолог</a:t>
            </a:r>
          </a:p>
          <a:p>
            <a:pPr algn="r"/>
            <a:r>
              <a:rPr lang="ru-RU" dirty="0"/>
              <a:t>Мишарова Ирина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57445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3672F4-9E3D-4573-A51F-ED53F07BE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46" y="546755"/>
            <a:ext cx="4753606" cy="576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79EE52-52FC-4D5D-8E83-6CF5E4A1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49" y="546755"/>
            <a:ext cx="476074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DECCBE-A6AE-458D-BB70-386579F57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13" y="549000"/>
            <a:ext cx="4753606" cy="576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C6D704-1174-44EC-A85B-BD2EB7161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6" y="549000"/>
            <a:ext cx="476074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9FFF86-9CE2-4E45-9941-010FD3CE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0" y="549000"/>
            <a:ext cx="4753606" cy="576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88D9A-6C3B-42EF-B7FB-63BDCE21E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86" y="549000"/>
            <a:ext cx="4753606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2094A-2E87-455A-A23F-9EB6036E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433860"/>
            <a:ext cx="9601196" cy="1303867"/>
          </a:xfrm>
        </p:spPr>
        <p:txBody>
          <a:bodyPr/>
          <a:lstStyle/>
          <a:p>
            <a:r>
              <a:rPr lang="ru-RU" dirty="0"/>
              <a:t>Спасибо за просмотр!</a:t>
            </a:r>
          </a:p>
        </p:txBody>
      </p:sp>
    </p:spTree>
    <p:extLst>
      <p:ext uri="{BB962C8B-B14F-4D97-AF65-F5344CB8AC3E}">
        <p14:creationId xmlns:p14="http://schemas.microsoft.com/office/powerpoint/2010/main" val="195402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13</Words>
  <Application>Microsoft Office PowerPoint</Application>
  <PresentationFormat>Широкоэкранный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УВЛЕКАТЕЛЬНЫЕ ЗАДАНИЯ НА ВНИМАТЕЛЬНОСТЬ</vt:lpstr>
      <vt:lpstr>Презентация PowerPoint</vt:lpstr>
      <vt:lpstr>Презентация PowerPoint</vt:lpstr>
      <vt:lpstr>Презентация PowerPoint</vt:lpstr>
      <vt:lpstr>Спасибо за просмотр!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НА ОРИЕНТИРОВКУ В ПРОСТРАНСТВЕ</dc:title>
  <dc:creator>Сергей Мишаров</dc:creator>
  <cp:lastModifiedBy>Сергей Мишаров</cp:lastModifiedBy>
  <cp:revision>9</cp:revision>
  <dcterms:created xsi:type="dcterms:W3CDTF">2020-04-16T10:12:42Z</dcterms:created>
  <dcterms:modified xsi:type="dcterms:W3CDTF">2020-04-16T10:47:09Z</dcterms:modified>
</cp:coreProperties>
</file>