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" ContentType="image/png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package/2006/relationships/metadata/core-properties" Target="docProps/core.xml"></Relationship><Relationship Id="rId2" Type="http://schemas.openxmlformats.org/package/2006/relationships/metadata/thumbnail" Target="docProps/thumbnail.jpeg"></Relationship><Relationship Id="rId3" Type="http://schemas.openxmlformats.org/officeDocument/2006/relationships/officeDocument" Target="ppt/presentation.xml"></Relationship><Relationship Id="rId4" Type="http://schemas.openxmlformats.org/officeDocument/2006/relationships/extended-properties" Target="docProps/app.xml"></Relationship><Relationship Id="rId5" Type="http://www.infraware.co.kr/2012/infrawarePen" Target="docProps/infrawarePen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691" y="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heme" Target="theme/theme1.xml"></Relationship><Relationship Id="rId2" Type="http://schemas.openxmlformats.org/officeDocument/2006/relationships/slideMaster" Target="slideMasters/slideMaster1.xml"></Relationship><Relationship Id="rId3" Type="http://schemas.openxmlformats.org/officeDocument/2006/relationships/viewProps" Target="viewProps.xml"></Relationship><Relationship Id="rId4" Type="http://schemas.openxmlformats.org/officeDocument/2006/relationships/presProps" Target="presProps.xml"></Relationship><Relationship Id="rId5" Type="http://schemas.openxmlformats.org/officeDocument/2006/relationships/tableStyles" Target="tableStyles.xml"></Relationship><Relationship Id="rId6" Type="http://schemas.openxmlformats.org/officeDocument/2006/relationships/notesMaster" Target="notesMasters/notesMaster1.xml"></Relationship><Relationship Id="rId7" Type="http://schemas.openxmlformats.org/officeDocument/2006/relationships/slide" Target="slides/slide1.xml"></Relationship><Relationship Id="rId8" Type="http://schemas.openxmlformats.org/officeDocument/2006/relationships/slide" Target="slides/slide2.xml"></Relationship><Relationship Id="rId9" Type="http://schemas.openxmlformats.org/officeDocument/2006/relationships/slide" Target="slides/slide3.xml"></Relationship><Relationship Id="rId10" Type="http://schemas.openxmlformats.org/officeDocument/2006/relationships/slide" Target="slides/slide4.xml"></Relationship><Relationship Id="rId11" Type="http://schemas.openxmlformats.org/officeDocument/2006/relationships/slide" Target="slides/slide5.xml"></Relationship><Relationship Id="rId12" Type="http://schemas.openxmlformats.org/officeDocument/2006/relationships/slide" Target="slides/slide6.xml"></Relationship><Relationship Id="rId13" Type="http://schemas.openxmlformats.org/officeDocument/2006/relationships/slide" Target="slides/slide7.xml"></Relationship><Relationship Id="rId14" Type="http://schemas.openxmlformats.org/officeDocument/2006/relationships/slide" Target="slides/slide8.xml"></Relationship><Relationship Id="rId15" Type="http://schemas.openxmlformats.org/officeDocument/2006/relationships/slide" Target="slides/slide9.xml"></Relationship><Relationship Id="rId16" Type="http://schemas.openxmlformats.org/officeDocument/2006/relationships/slide" Target="slides/slide10.xml"></Relationship><Relationship Id="rId17" Type="http://schemas.openxmlformats.org/officeDocument/2006/relationships/slide" Target="slides/slide11.xml"></Relationship><Relationship Id="rId18" Type="http://schemas.openxmlformats.org/officeDocument/2006/relationships/slide" Target="slides/slide12.xml"></Relationship><Relationship Id="rId19" Type="http://schemas.openxmlformats.org/officeDocument/2006/relationships/slide" Target="slides/slide13.xml"></Relationship><Relationship Id="rId20" Type="http://schemas.openxmlformats.org/officeDocument/2006/relationships/slide" Target="slides/slide14.xml"></Relationship><Relationship Id="rId21" Type="http://schemas.openxmlformats.org/officeDocument/2006/relationships/slide" Target="slides/slide15.xml"></Relationship><Relationship Id="rId22" Type="http://schemas.openxmlformats.org/officeDocument/2006/relationships/slide" Target="slides/slide16.xml"></Relationship><Relationship Id="rId23" Type="http://schemas.openxmlformats.org/officeDocument/2006/relationships/slide" Target="slides/slide17.xml"></Relationship><Relationship Id="rId24" Type="http://schemas.openxmlformats.org/officeDocument/2006/relationships/slide" Target="slides/slide18.xml"></Relationship><Relationship Id="rId25" Type="http://schemas.openxmlformats.org/officeDocument/2006/relationships/slide" Target="slides/slide19.xml"></Relationship><Relationship Id="rId26" Type="http://schemas.openxmlformats.org/officeDocument/2006/relationships/slide" Target="slides/slide20.xml"></Relationship><Relationship Id="rId27" Type="http://schemas.openxmlformats.org/officeDocument/2006/relationships/slide" Target="slides/slide21.xml"></Relationship><Relationship Id="rId28" Type="http://schemas.openxmlformats.org/officeDocument/2006/relationships/slide" Target="slides/slide22.xml"></Relationship><Relationship Id="rId29" Type="http://schemas.openxmlformats.org/officeDocument/2006/relationships/slide" Target="slides/slide23.xml"></Relationship><Relationship Id="rId30" Type="http://schemas.openxmlformats.org/officeDocument/2006/relationships/slide" Target="slides/slide24.xml"></Relationship><Relationship Id="rId31" Type="http://schemas.openxmlformats.org/officeDocument/2006/relationships/slide" Target="slides/slide25.xml"></Relationship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ChangeArrowheads="1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3" name="Date Placeholder 2"/>
          <p:cNvSpPr>
            <a:spLocks noChangeArrowheads="1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4" name="Slide Image Placeholder 3"/>
          <p:cNvSpPr>
            <a:spLocks noChangeArrowheads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5" name="Notes Placeholder 4"/>
          <p:cNvSpPr>
            <a:spLocks noChangeArrowheads="1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6" name="Footer Placeholder 5"/>
          <p:cNvSpPr>
            <a:spLocks noChangeArrowheads="1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  <p:sp>
        <p:nvSpPr>
          <p:cNvPr id="7" name="Slide Number Placeholder6"/>
          <p:cNvSpPr>
            <a:spLocks noChangeArrowheads="1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lIns="91440" tIns="45720" rIns="91440" bIns="45720" vert="horz"/>
          <a:lstStyle/>
          <a:p>
            <a:endParaRPr lang="ko-KR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1pPr>
    <a:lvl2pPr marL="4572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2pPr>
    <a:lvl3pPr marL="9144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3pPr>
    <a:lvl4pPr marL="13716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18288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22860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6pPr>
    <a:lvl7pPr marL="27432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7pPr>
    <a:lvl8pPr marL="32004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8pPr>
    <a:lvl9pPr marL="3657600" algn="l" defTabSz="914400" eaLnBrk="1" latinLnBrk="1" hangingPunct="1">
      <a:defRPr sz="1200" kern="1200">
        <a:solidFill>
          <a:srgbClr val="000000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6B17-4C87-465A-BBF2-AB5C7EE9E75F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37718-6DA3-4CEF-90EC-92584C36D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AD70B-A37F-4FB5-B2AE-18587A7887B8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0FC1C-2717-48D2-A2E2-21F4D4FAE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D3AF3-6AFE-4CB1-A3BE-5E32E27BB6E7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29DF7-F304-44BA-9E95-6DC02510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FDDA-C59D-4CA7-89E4-13A04A74B23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73443-C2B1-4353-BDE2-B97771D0B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5525-ABCB-4D3C-BF5B-FECC21445A80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3AD0-F699-41ED-A16B-7A7BC834F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885F-5679-4037-8A93-E280C2AB5E08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F7B1-EC3C-4CBF-9AB0-7FC3D681F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E5D2-3D3B-4891-834B-D887C42ED5A3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EF57-DB59-43AB-92AC-DE0DBC113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6DE75-66D4-409E-B113-79A2FE34780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524C-59CC-48A1-9FB4-56BD5D21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B3272-3914-45FB-920F-83495661BEEB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62FBD-2AC2-450F-8A09-A9B2865A2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1E81-978C-4B75-A558-4A1C7471F4E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D148-42FF-4FC8-9DF2-38CF75926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E1B9-AF74-45BD-A2F7-FD1685BD79ED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BBC4-CAF7-4C89-88A1-9B91F7AE1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F200">
                <a:alpha val="34000"/>
              </a:srgbClr>
            </a:gs>
            <a:gs pos="65000">
              <a:srgbClr val="FF7A00">
                <a:alpha val="53000"/>
              </a:srgbClr>
            </a:gs>
            <a:gs pos="46000">
              <a:srgbClr val="FF0300">
                <a:alpha val="33000"/>
              </a:srgbClr>
            </a:gs>
            <a:gs pos="97000">
              <a:schemeClr val="accent3">
                <a:lumMod val="75000"/>
                <a:alpha val="43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BA7C52-1EF4-43EA-BF5B-6AF0700D728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0D66A1-7FF3-4D12-8876-6B6A997E2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image2.gif"></Relationship><Relationship Id="rId2" Type="http://schemas.openxmlformats.org/officeDocument/2006/relationships/image" Target="../media/image1.png"></Relationship><Relationship Id="rId1" Type="http://schemas.openxmlformats.org/officeDocument/2006/relationships/slideLayout" Target="../slideLayouts/slideLayout6.xml"></Relationship><Relationship Id="rId4" Type="http://schemas.openxmlformats.org/officeDocument/2006/relationships/image" Target="../media/image3.gif"></Relationship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«Украшение</a:t>
            </a:r>
            <a:b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Пасхальных яиц»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5" descr="C:\Users\Мария\Desktop\пасх яйцо\0_93d7_b41fe284_XL.png"/>
          <p:cNvPicPr>
            <a:picLocks noChangeAspect="1" noChangeArrowheads="1"/>
          </p:cNvPicPr>
          <p:nvPr/>
        </p:nvPicPr>
        <p:blipFill>
          <a:blip r:embed="rId2" cstate="print"/>
          <a:srcRect l="21518" t="9637" r="21519" b="6391"/>
          <a:stretch>
            <a:fillRect/>
          </a:stretch>
        </p:blipFill>
        <p:spPr bwMode="auto">
          <a:xfrm>
            <a:off x="2786050" y="2500306"/>
            <a:ext cx="2714644" cy="3541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2" descr="C:\Users\Мария\Desktop\пасх яйцо\73086975_YAycopyatvariantov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483853">
            <a:off x="365125" y="322262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Мария\Desktop\пасх яйцо\73091863_YAycosmenastile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818">
            <a:off x="2778125" y="3349625"/>
            <a:ext cx="40005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C:\Users\Мария\Desktop\пасх яйцо\img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714500"/>
            <a:ext cx="3071812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Мария\Desktop\пасх яйцо\1332781169_abstract-easter-backgroun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"/>
            <a:ext cx="314325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Мария\Desktop\пасх яйцо\1332782402_pasxalnoe-yajco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3571875"/>
            <a:ext cx="304006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Picture 2" descr="C:\Users\Мария\Desktop\пасх яйцо\4c0f068b64515786e724ccb1e760d3d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98425"/>
            <a:ext cx="714375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4886" y="214290"/>
            <a:ext cx="4329114" cy="11430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Яйцо в технике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Квилинг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Мария\Desktop\пасх яйцо\0004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476794" cy="51435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Мария\Desktop\пасх яйцо\nadisina_oi.jpg"/>
          <p:cNvPicPr>
            <a:picLocks noChangeAspect="1" noChangeArrowheads="1"/>
          </p:cNvPicPr>
          <p:nvPr/>
        </p:nvPicPr>
        <p:blipFill>
          <a:blip r:embed="rId3" cstate="print"/>
          <a:srcRect l="10292" t="12851" r="7250" b="11168"/>
          <a:stretch>
            <a:fillRect/>
          </a:stretch>
        </p:blipFill>
        <p:spPr bwMode="auto">
          <a:xfrm>
            <a:off x="4857720" y="1214398"/>
            <a:ext cx="4286280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5429264"/>
            <a:ext cx="303127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Яйцо из ниток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Мария\Desktop\пасх яйцо\1270069408_ayca-ge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7858125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Яйцо – «заливное»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я\Desktop\пасх яйцо\admupload_1235051362_y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75780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Яйца выполнены в технике «Финифть»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2" descr="C:\Users\Мария\Desktop\пасх яйцо\1112994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7963"/>
            <a:ext cx="8358187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4754" y="285728"/>
            <a:ext cx="5329246" cy="11430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Яйца украшенные 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лентами,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пайетками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Мария\Desktop\пасх яйцо\IMG_4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643470" cy="4887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Мария\Desktop\пасх яйцо\easter-egg-080325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714496"/>
            <a:ext cx="5143504" cy="5143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5143512"/>
            <a:ext cx="35719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Сшитое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яйцо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Пасхальные яйца своими руками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857250" y="1285875"/>
            <a:ext cx="7500938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Пасхальные яйца из ткани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Мария\Desktop\пасх яйцо\p10100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17588"/>
            <a:ext cx="7786687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Украшаем нитками, лентами , бисером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Мария\Desktop\пасх яйцо\5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143000"/>
            <a:ext cx="7164388" cy="557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Декорируем кожаными лентами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s105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0125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7" descr="492600a4705a01d78d885bf2967a2e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0"/>
            <a:ext cx="2624137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FhOTQyM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57375"/>
            <a:ext cx="3678238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1" descr="s1057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4000500"/>
            <a:ext cx="13573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12"/>
          <p:cNvSpPr>
            <a:spLocks noChangeArrowheads="1"/>
          </p:cNvSpPr>
          <p:nvPr/>
        </p:nvSpPr>
        <p:spPr bwMode="auto">
          <a:xfrm rot="10800000">
            <a:off x="3273425" y="5540375"/>
            <a:ext cx="4805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b="1">
              <a:solidFill>
                <a:schemeClr val="hlink"/>
              </a:solidFill>
              <a:latin typeface="Calibri" pitchFamily="34" charset="0"/>
            </a:endParaRPr>
          </a:p>
          <a:p>
            <a:pPr eaLnBrk="0" hangingPunct="0"/>
            <a:endParaRPr lang="ru-RU" b="1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4342" name="Rectangle 14"/>
          <p:cNvSpPr>
            <a:spLocks noChangeArrowheads="1"/>
          </p:cNvSpPr>
          <p:nvPr/>
        </p:nvSpPr>
        <p:spPr bwMode="auto">
          <a:xfrm>
            <a:off x="1071563" y="28575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 i="1">
                <a:solidFill>
                  <a:srgbClr val="FF33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4343" name="Picture 15" descr="baskets"/>
          <p:cNvPicPr>
            <a:picLocks noChangeAspect="1" noChangeArrowheads="1"/>
          </p:cNvPicPr>
          <p:nvPr/>
        </p:nvPicPr>
        <p:blipFill>
          <a:blip r:embed="rId6" cstate="print">
            <a:lum bright="-6000" contrast="6000"/>
          </a:blip>
          <a:srcRect l="12251" t="45097" r="33844"/>
          <a:stretch>
            <a:fillRect/>
          </a:stretch>
        </p:blipFill>
        <p:spPr bwMode="auto">
          <a:xfrm>
            <a:off x="3886200" y="3513138"/>
            <a:ext cx="2328863" cy="296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easter05_pre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75" y="357188"/>
            <a:ext cx="275431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Оплетаем нитками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 descr="C:\Users\Мария\Desktop\пасх яйцо\pasxalnye-yajc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08"/>
            <a:ext cx="8001056" cy="60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4" name="Picture 2" descr="C:\Users\Мария\Desktop\пасх яйцо\eggshell_carving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66875"/>
            <a:ext cx="3848100" cy="5191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Мария\Desktop\пасх яйцо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27116" cy="4929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412" y="357166"/>
            <a:ext cx="6215106" cy="1143000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Бисероплетение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C:\Users\Мария\Desktop\пасх яйцо\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57287">
            <a:off x="3410723" y="495417"/>
            <a:ext cx="2981325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C:\Users\Мария\Desktop\пасх яйцо\Пасхальное_яйц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52299">
            <a:off x="4518781" y="3252789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Мария\Desktop\пасх яйцо\Пасхальное_яйц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5397"/>
            <a:ext cx="4643470" cy="3482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ecupazh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911112"/>
            <a:ext cx="4500562" cy="56219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4267200" y="2571750"/>
            <a:ext cx="4876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</a:rPr>
              <a:t>1</a:t>
            </a:r>
            <a:r>
              <a:rPr lang="ru-RU" sz="3200">
                <a:latin typeface="Calibri" pitchFamily="34" charset="0"/>
              </a:rPr>
              <a:t>.</a:t>
            </a:r>
            <a:r>
              <a:rPr lang="ru-RU" sz="2400">
                <a:latin typeface="Calibri" pitchFamily="34" charset="0"/>
              </a:rPr>
              <a:t> Подберите несколько видов бумажных салфеток (с мотивами на белом фоне). </a:t>
            </a:r>
            <a:endParaRPr lang="ru-RU">
              <a:latin typeface="Calibri" pitchFamily="34" charset="0"/>
            </a:endParaRPr>
          </a:p>
        </p:txBody>
      </p:sp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4387850" y="4000500"/>
            <a:ext cx="4756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</a:rPr>
              <a:t>2. Расположите вырезанные мотивы на яйце и приклейте разведенным клеем ПВА 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4429125" y="5500688"/>
            <a:ext cx="4035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Calibri" pitchFamily="34" charset="0"/>
              </a:rPr>
              <a:t>3. Покройте яйца акриловым лаком </a:t>
            </a:r>
          </a:p>
        </p:txBody>
      </p:sp>
      <p:pic>
        <p:nvPicPr>
          <p:cNvPr id="35845" name="Picture 8" descr="s1057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993775"/>
            <a:ext cx="1071562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868" y="285728"/>
            <a:ext cx="497655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Украшение яиц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технике «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Декупаж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askets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357290" y="0"/>
            <a:ext cx="6357982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3000372"/>
            <a:ext cx="7086592" cy="257176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0" name="Picture 2" descr="C:\Users\Мария\Desktop\832373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2" name="Picture 3" descr="C:\Users\Мария\Desktop\пасх яйцо\Pashal1noe-yaico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786063"/>
            <a:ext cx="4762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Мария\Desktop\пасх яйцо\Pashal1noe-yaico (8).jpg"/>
          <p:cNvPicPr>
            <a:picLocks noChangeAspect="1" noChangeArrowheads="1"/>
          </p:cNvPicPr>
          <p:nvPr/>
        </p:nvPicPr>
        <p:blipFill>
          <a:blip r:embed="rId3" cstate="print"/>
          <a:srcRect l="7000" r="7499"/>
          <a:stretch>
            <a:fillRect/>
          </a:stretch>
        </p:blipFill>
        <p:spPr bwMode="auto">
          <a:xfrm>
            <a:off x="357158" y="0"/>
            <a:ext cx="4071966" cy="4933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3" descr="C:\Users\Мария\Desktop\пасх яйцо\Pashal1noe-yaic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14313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Мария\Desktop\пасх яйцо\Pashal1noe-yaico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760788"/>
            <a:ext cx="41195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Мария\Desktop\пасх яйцо\Pashal1noe-yaico (7).jpg"/>
          <p:cNvPicPr>
            <a:picLocks noChangeAspect="1" noChangeArrowheads="1"/>
          </p:cNvPicPr>
          <p:nvPr/>
        </p:nvPicPr>
        <p:blipFill>
          <a:blip r:embed="rId4" cstate="print"/>
          <a:srcRect l="7500" r="9999"/>
          <a:stretch>
            <a:fillRect/>
          </a:stretch>
        </p:blipFill>
        <p:spPr bwMode="auto">
          <a:xfrm>
            <a:off x="0" y="0"/>
            <a:ext cx="4214842" cy="4914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Мария\Desktop\пасх яйцо\Pashal1noe-yaic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4010025"/>
            <a:ext cx="3976687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0" name="Picture 2" descr="C:\Users\Мария\Desktop\пасх яйцо\Pashal1noe-yaico (9).jpg"/>
          <p:cNvPicPr>
            <a:picLocks noChangeAspect="1" noChangeArrowheads="1"/>
          </p:cNvPicPr>
          <p:nvPr/>
        </p:nvPicPr>
        <p:blipFill>
          <a:blip r:embed="rId3" cstate="print"/>
          <a:srcRect l="10499" t="4198" r="11500" b="4850"/>
          <a:stretch>
            <a:fillRect/>
          </a:stretch>
        </p:blipFill>
        <p:spPr bwMode="auto">
          <a:xfrm>
            <a:off x="142844" y="214290"/>
            <a:ext cx="3714776" cy="46434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Мария\Desktop\пасх яйцо\Pashal1nye-yaic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428625"/>
            <a:ext cx="47625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3" descr="C:\Users\Мария\Desktop\пасх яйцо\Pashal1noe-yaico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3714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Мария\Desktop\пасх яйцо\Pashal1noe-yaico.jpg"/>
          <p:cNvPicPr>
            <a:picLocks noChangeAspect="1" noChangeArrowheads="1"/>
          </p:cNvPicPr>
          <p:nvPr/>
        </p:nvPicPr>
        <p:blipFill>
          <a:blip r:embed="rId3" cstate="print"/>
          <a:srcRect l="12000" t="8021" r="14499" b="7753"/>
          <a:stretch>
            <a:fillRect/>
          </a:stretch>
        </p:blipFill>
        <p:spPr bwMode="auto">
          <a:xfrm>
            <a:off x="5214942" y="142852"/>
            <a:ext cx="3500462" cy="4500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2" descr="C:\Users\Мария\Desktop\пасх яйцо\Pashal1noe-yaico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500063"/>
            <a:ext cx="4762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 descr="C:\Users\Мария\Desktop\пасх яйцо\pa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60350"/>
            <a:ext cx="8429625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Рисунки для пасхальных яиц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 descr="C:\Users\Мария\Desktop\пасх яйцо\драпа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287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2" descr="C:\Users\Мария\Desktop\пасх яйцо\72908243_1957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사용자지정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25</Pages>
  <Paragraphs>27</Paragraphs>
  <Words>99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Мария</dc:creator>
  <cp:lastModifiedBy>Админ</cp:lastModifiedBy>
  <dc:title>Слайд 1</dc:title>
  <dcterms:modified xsi:type="dcterms:W3CDTF">2016-04-25T16:37:10Z</dcterms:modified>
</cp:coreProperties>
</file>

<file path=docProps/infrawarePen.xml><?xml version="1.0" encoding="utf-8"?>
<InfrawarePenDraw xmlns="http://www.infraware.co.kr/2012/penmode"/>
</file>