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Пасха-светлый праздник!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127526" cy="41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0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3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5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1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5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9130641" cy="68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7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4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4"/>
            <a:ext cx="9121940" cy="684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4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4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9121405" cy="684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68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4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4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3"/>
            <a:ext cx="9122118" cy="684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9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980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Пасха-светлый праздник!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2020-04-14T13:24:53Z</dcterms:created>
  <dcterms:modified xsi:type="dcterms:W3CDTF">2020-04-14T13:39:00Z</dcterms:modified>
</cp:coreProperties>
</file>