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4778" y="692696"/>
            <a:ext cx="5906489" cy="24929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</a:rPr>
              <a:t>Индюк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</a:rPr>
              <a:t>(дымковская игрушка)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9682" y="4304999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Воспитатели</a:t>
            </a:r>
          </a:p>
          <a:p>
            <a:r>
              <a:rPr lang="ru-RU" sz="2400" b="1" spc="50" dirty="0" err="1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Оленюк</a:t>
            </a:r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 С.В. </a:t>
            </a:r>
          </a:p>
          <a:p>
            <a:r>
              <a:rPr lang="ru-RU" sz="2400" b="1" spc="50" dirty="0" err="1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Маховицкая</a:t>
            </a:r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 Е.Е</a:t>
            </a:r>
            <a:endParaRPr lang="ru-RU" sz="2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5" name="Picture 2" descr="C:\Users\1\Desktop\ЛЫКОВА\ЛЫКОВА ЛЕПКА\ч.6 дымка\8.jpg"/>
          <p:cNvPicPr>
            <a:picLocks noChangeAspect="1" noChangeArrowheads="1"/>
          </p:cNvPicPr>
          <p:nvPr/>
        </p:nvPicPr>
        <p:blipFill>
          <a:blip r:embed="rId2" cstate="print"/>
          <a:srcRect l="10494" t="45699" r="48672" b="6222"/>
          <a:stretch>
            <a:fillRect/>
          </a:stretch>
        </p:blipFill>
        <p:spPr bwMode="auto">
          <a:xfrm>
            <a:off x="251520" y="3212976"/>
            <a:ext cx="208823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6 дымка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694" r="5927" b="-2519"/>
          <a:stretch>
            <a:fillRect/>
          </a:stretch>
        </p:blipFill>
        <p:spPr bwMode="auto">
          <a:xfrm>
            <a:off x="-1" y="0"/>
            <a:ext cx="4559431" cy="7118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988840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Порядок работы: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Делим глину на части(рис.1);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Лепим туловище-основу, острый конец сплющиваем, чтобы затем прикрепить к нему большой хвост;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Для хвоста катаем шар, сплющиваем в плоский диск, по краю пускаем «оборочку» (</a:t>
            </a:r>
            <a:r>
              <a:rPr lang="ru-RU" b="1" i="1" dirty="0" err="1" smtClean="0">
                <a:solidFill>
                  <a:srgbClr val="002060"/>
                </a:solidFill>
              </a:rPr>
              <a:t>присбираем</a:t>
            </a:r>
            <a:r>
              <a:rPr lang="ru-RU" b="1" i="1" dirty="0" smtClean="0">
                <a:solidFill>
                  <a:srgbClr val="002060"/>
                </a:solidFill>
              </a:rPr>
              <a:t> длинную ленту);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Голову с шеей лепим из конуса;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Крылья делаем в форме веера;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Готовим мелкие детали – гребешок-корону и бородку, похожую на гроздь ягод;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Соединяем все части фигурки (рис.2);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260648"/>
            <a:ext cx="2720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Индюк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Picture 2" descr="C:\Users\1\Desktop\ЛЫКОВА\ЛЫКОВА ЛЕПКА\ч.6 дымка\8.jpg"/>
          <p:cNvPicPr>
            <a:picLocks noChangeAspect="1" noChangeArrowheads="1"/>
          </p:cNvPicPr>
          <p:nvPr/>
        </p:nvPicPr>
        <p:blipFill>
          <a:blip r:embed="rId2" cstate="print"/>
          <a:srcRect l="9086" t="5803" r="10655" b="6183"/>
          <a:stretch>
            <a:fillRect/>
          </a:stretch>
        </p:blipFill>
        <p:spPr bwMode="auto">
          <a:xfrm>
            <a:off x="4716016" y="404664"/>
            <a:ext cx="4104456" cy="6195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1\Desktop\ЛЫКОВА\ЛЫКОВА ЛЕПКА\ч.6 дымка\8а.jpg"/>
          <p:cNvPicPr>
            <a:picLocks noChangeAspect="1" noChangeArrowheads="1"/>
          </p:cNvPicPr>
          <p:nvPr/>
        </p:nvPicPr>
        <p:blipFill>
          <a:blip r:embed="rId2" cstate="print"/>
          <a:srcRect l="18093" t="10183" r="8247" b="46066"/>
          <a:stretch>
            <a:fillRect/>
          </a:stretch>
        </p:blipFill>
        <p:spPr bwMode="auto">
          <a:xfrm>
            <a:off x="1043608" y="404664"/>
            <a:ext cx="7128792" cy="5828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1\Desktop\ЛЫКОВА\ЛЫКОВА ЛЕПКА\ч.6 дымка\8а.jpg"/>
          <p:cNvPicPr>
            <a:picLocks noChangeAspect="1" noChangeArrowheads="1"/>
          </p:cNvPicPr>
          <p:nvPr/>
        </p:nvPicPr>
        <p:blipFill>
          <a:blip r:embed="rId2" cstate="print"/>
          <a:srcRect l="2813" t="52587" r="2688" b="3662"/>
          <a:stretch>
            <a:fillRect/>
          </a:stretch>
        </p:blipFill>
        <p:spPr bwMode="auto">
          <a:xfrm>
            <a:off x="467544" y="764704"/>
            <a:ext cx="8361791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Спасибо за внимание, творческих успехов!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68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107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внимание, творческих успехов!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Группа№8</cp:lastModifiedBy>
  <cp:revision>14</cp:revision>
  <dcterms:created xsi:type="dcterms:W3CDTF">2013-09-27T15:34:26Z</dcterms:created>
  <dcterms:modified xsi:type="dcterms:W3CDTF">2020-04-14T17:30:14Z</dcterms:modified>
</cp:coreProperties>
</file>