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9" r:id="rId4"/>
    <p:sldId id="258" r:id="rId5"/>
    <p:sldId id="259" r:id="rId6"/>
    <p:sldId id="270" r:id="rId7"/>
    <p:sldId id="262" r:id="rId8"/>
    <p:sldId id="264" r:id="rId9"/>
    <p:sldId id="263" r:id="rId10"/>
    <p:sldId id="268" r:id="rId11"/>
    <p:sldId id="261"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06.04.2020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06.04.2020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06.04.2020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06.04.2020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8800" dirty="0" smtClean="0"/>
              <a:t>Ракета</a:t>
            </a:r>
            <a:endParaRPr lang="ru-RU" sz="8800" dirty="0"/>
          </a:p>
        </p:txBody>
      </p:sp>
      <p:sp>
        <p:nvSpPr>
          <p:cNvPr id="3" name="Подзаголовок 2"/>
          <p:cNvSpPr>
            <a:spLocks noGrp="1"/>
          </p:cNvSpPr>
          <p:nvPr>
            <p:ph type="subTitle" idx="1"/>
          </p:nvPr>
        </p:nvSpPr>
        <p:spPr/>
        <p:txBody>
          <a:bodyPr/>
          <a:lstStyle/>
          <a:p>
            <a:r>
              <a:rPr lang="ru-RU" dirty="0" smtClean="0"/>
              <a:t>Воспитатель:</a:t>
            </a:r>
          </a:p>
          <a:p>
            <a:r>
              <a:rPr lang="ru-RU" dirty="0" smtClean="0"/>
              <a:t>Авербух С.В.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G-68deb48e7be5d43387579da002be05f4-V.jpg"/>
          <p:cNvPicPr>
            <a:picLocks noGrp="1" noChangeAspect="1"/>
          </p:cNvPicPr>
          <p:nvPr>
            <p:ph idx="1"/>
          </p:nvPr>
        </p:nvPicPr>
        <p:blipFill>
          <a:blip r:embed="rId2"/>
          <a:stretch>
            <a:fillRect/>
          </a:stretch>
        </p:blipFill>
        <p:spPr>
          <a:xfrm>
            <a:off x="500034" y="928670"/>
            <a:ext cx="8286808" cy="511619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Шаг 6. Теперь осталось только прорисовать фактуру на некоторых деталях транспорта – на иллюминаторах, на синих деталях в верхней и нижней части ракеты и на </a:t>
            </a:r>
            <a:r>
              <a:rPr lang="ru-RU" dirty="0" err="1" smtClean="0"/>
              <a:t>кр</a:t>
            </a:r>
            <a:r>
              <a:rPr lang="ru-RU" dirty="0" err="1" smtClean="0"/>
              <a:t>Шаг</a:t>
            </a:r>
            <a:r>
              <a:rPr lang="ru-RU" dirty="0" smtClean="0"/>
              <a:t> </a:t>
            </a:r>
            <a:endParaRPr lang="ru-RU" dirty="0" smtClean="0"/>
          </a:p>
          <a:p>
            <a:r>
              <a:rPr lang="ru-RU" dirty="0" smtClean="0"/>
              <a:t>7</a:t>
            </a:r>
            <a:r>
              <a:rPr lang="ru-RU" dirty="0" smtClean="0"/>
              <a:t>. Дополняем иллюминаторы большими белыми бликами.</a:t>
            </a:r>
          </a:p>
          <a:p>
            <a:r>
              <a:rPr lang="ru-RU" dirty="0" smtClean="0"/>
              <a:t>Заморозьте поделку в холодильнике.</a:t>
            </a:r>
          </a:p>
          <a:p>
            <a:r>
              <a:rPr lang="ru-RU" dirty="0" smtClean="0"/>
              <a:t>Вот теперь космическая ракета из пластилина </a:t>
            </a:r>
            <a:r>
              <a:rPr lang="ru-RU" dirty="0" smtClean="0"/>
              <a:t>готова.</a:t>
            </a:r>
            <a:endParaRPr lang="ru-RU" dirty="0" smtClean="0"/>
          </a:p>
        </p:txBody>
      </p:sp>
      <p:sp>
        <p:nvSpPr>
          <p:cNvPr id="15362" name="AutoShape 2" descr="https://onwomen.ru/wp-content/uploads/2017/07/raketa-iz-plastilina17-400x300.jpg"/>
          <p:cNvSpPr>
            <a:spLocks noChangeAspect="1" noChangeArrowheads="1"/>
          </p:cNvSpPr>
          <p:nvPr/>
        </p:nvSpPr>
        <p:spPr bwMode="auto">
          <a:xfrm>
            <a:off x="4533900" y="-273050"/>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5363" name="AutoShape 3" descr="https://onwomen.ru/wp-content/uploads/2017/07/raketa-iz-plastilina18-400x300.jpg"/>
          <p:cNvSpPr>
            <a:spLocks noChangeAspect="1" noChangeArrowheads="1"/>
          </p:cNvSpPr>
          <p:nvPr/>
        </p:nvSpPr>
        <p:spPr bwMode="auto">
          <a:xfrm>
            <a:off x="3890963" y="92075"/>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G-a7665cacc52f8aa4e5148a23c5f16024-V.jpg"/>
          <p:cNvPicPr>
            <a:picLocks noGrp="1" noChangeAspect="1"/>
          </p:cNvPicPr>
          <p:nvPr>
            <p:ph idx="1"/>
          </p:nvPr>
        </p:nvPicPr>
        <p:blipFill>
          <a:blip r:embed="rId2"/>
          <a:stretch>
            <a:fillRect/>
          </a:stretch>
        </p:blipFill>
        <p:spPr>
          <a:xfrm>
            <a:off x="325354" y="604353"/>
            <a:ext cx="8461488" cy="568216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Ракета из пластилина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Создание пластилиновых поделок на тему космос будет интересно детишкам любого возраста. Поэтому смело можете предложить своему маленькому скульптору освоить лепку космической ракеты. Создание такого летательного аппарата не требует особых навыков, поэтому слепить ее сможет любой желающий. Но прежде чем приступить к работе вам необходимо ознакомится с главными этапами лепки, которые отображены в данном мастер-классе. Слепленная ракета станет не только отличным экземпляром в вашей коллекции транспорта, но отличным сувениром ко Дню космонавтики.</a:t>
            </a:r>
          </a:p>
          <a:p>
            <a:r>
              <a:rPr lang="ru-RU" dirty="0" smtClean="0"/>
              <a:t>Для создания космической ракеты из пластилина понадобится:</a:t>
            </a:r>
          </a:p>
          <a:p>
            <a:r>
              <a:rPr lang="ru-RU" dirty="0" smtClean="0"/>
              <a:t>пластилин серого, оранжевого, желтого, синего и </a:t>
            </a:r>
            <a:r>
              <a:rPr lang="ru-RU" dirty="0" err="1" smtClean="0"/>
              <a:t>голубого</a:t>
            </a:r>
            <a:r>
              <a:rPr lang="ru-RU" dirty="0" smtClean="0"/>
              <a:t> цвета;</a:t>
            </a:r>
          </a:p>
          <a:p>
            <a:r>
              <a:rPr lang="ru-RU" dirty="0" smtClean="0"/>
              <a:t>стека;</a:t>
            </a:r>
          </a:p>
          <a:p>
            <a:r>
              <a:rPr lang="ru-RU" dirty="0" smtClean="0"/>
              <a:t>шпажка и зубочистка.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4" name="Содержимое 3" descr="raketa-iz-plastilina2-400x300.jpg"/>
          <p:cNvPicPr>
            <a:picLocks noGrp="1" noChangeAspect="1"/>
          </p:cNvPicPr>
          <p:nvPr>
            <p:ph sz="half" idx="1"/>
          </p:nvPr>
        </p:nvPicPr>
        <p:blipFill>
          <a:blip r:embed="rId2"/>
          <a:stretch>
            <a:fillRect/>
          </a:stretch>
        </p:blipFill>
        <p:spPr>
          <a:xfrm>
            <a:off x="571500" y="3083719"/>
            <a:ext cx="3810000" cy="2857500"/>
          </a:xfrm>
        </p:spPr>
      </p:pic>
      <p:sp>
        <p:nvSpPr>
          <p:cNvPr id="6" name="Содержимое 5"/>
          <p:cNvSpPr>
            <a:spLocks noGrp="1"/>
          </p:cNvSpPr>
          <p:nvPr>
            <p:ph sz="half" idx="2"/>
          </p:nvPr>
        </p:nvSpPr>
        <p:spPr/>
        <p:txBody>
          <a:bodyPr/>
          <a:lstStyle/>
          <a:p>
            <a:r>
              <a:rPr lang="ru-RU" dirty="0" smtClean="0"/>
              <a:t>Шаг 1. Основные части ракеты мы создадим из серого и синего цвета. Остальные оттенки материала мы будем использовать для лепки мелких дополнительных деталей. Итак, разминаем серый брусок пластилина и скатываем его в шар.</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сделать из пластилина ракету</a:t>
            </a:r>
            <a:br>
              <a:rPr lang="ru-RU" dirty="0" smtClean="0"/>
            </a:br>
            <a:endParaRPr lang="ru-RU" dirty="0"/>
          </a:p>
        </p:txBody>
      </p:sp>
      <p:sp>
        <p:nvSpPr>
          <p:cNvPr id="3" name="Содержимое 2"/>
          <p:cNvSpPr>
            <a:spLocks noGrp="1"/>
          </p:cNvSpPr>
          <p:nvPr>
            <p:ph sz="half" idx="1"/>
          </p:nvPr>
        </p:nvSpPr>
        <p:spPr/>
        <p:txBody>
          <a:bodyPr>
            <a:normAutofit/>
          </a:bodyPr>
          <a:lstStyle/>
          <a:p>
            <a:pPr>
              <a:buNone/>
            </a:pPr>
            <a:r>
              <a:rPr lang="ru-RU" dirty="0" smtClean="0"/>
              <a:t> </a:t>
            </a:r>
            <a:r>
              <a:rPr lang="ru-RU" dirty="0" smtClean="0"/>
              <a:t>   </a:t>
            </a:r>
            <a:r>
              <a:rPr lang="ru-RU" dirty="0" smtClean="0"/>
              <a:t>Далее сдавливая, раскатываем фигурку в ладошках, чтобы получилась веретенообразная заготовка.</a:t>
            </a:r>
            <a:endParaRPr lang="ru-RU" dirty="0"/>
          </a:p>
        </p:txBody>
      </p:sp>
      <p:pic>
        <p:nvPicPr>
          <p:cNvPr id="7" name="Содержимое 6" descr="raketa-iz-plastilina3-400x300.jpg"/>
          <p:cNvPicPr>
            <a:picLocks noGrp="1" noChangeAspect="1"/>
          </p:cNvPicPr>
          <p:nvPr>
            <p:ph sz="half" idx="2"/>
          </p:nvPr>
        </p:nvPicPr>
        <p:blipFill>
          <a:blip r:embed="rId2"/>
          <a:stretch>
            <a:fillRect/>
          </a:stretch>
        </p:blipFill>
        <p:spPr>
          <a:xfrm>
            <a:off x="4643438" y="2143116"/>
            <a:ext cx="3810000" cy="2857500"/>
          </a:xfrm>
        </p:spPr>
      </p:pic>
      <p:sp>
        <p:nvSpPr>
          <p:cNvPr id="18434" name="AutoShape 2" descr="https://onwomen.ru/wp-content/uploads/2017/07/raketa-iz-plastilina2-400x3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6" name="AutoShape 4" descr="https://onwomen.ru/wp-content/uploads/2017/07/raketa-iz-plastilina2-400x3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r>
              <a:rPr lang="ru-RU" dirty="0" smtClean="0"/>
              <a:t>Шаг 2. Нос ракеты срезаем и налепливаем на место среза конус из синего пластилина</a:t>
            </a:r>
            <a:r>
              <a:rPr lang="ru-RU" dirty="0" smtClean="0"/>
              <a:t>.</a:t>
            </a:r>
          </a:p>
          <a:p>
            <a:pPr>
              <a:buNone/>
            </a:pPr>
            <a:endParaRPr lang="ru-RU" dirty="0" smtClean="0"/>
          </a:p>
        </p:txBody>
      </p:sp>
      <p:sp>
        <p:nvSpPr>
          <p:cNvPr id="17409" name="Rectangle 1"/>
          <p:cNvSpPr>
            <a:spLocks noChangeArrowheads="1"/>
          </p:cNvSpPr>
          <p:nvPr/>
        </p:nvSpPr>
        <p:spPr bwMode="auto">
          <a:xfrm>
            <a:off x="0" y="0"/>
            <a:ext cx="47838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Шаг 7. Дополняем иллюминаторы большими белыми бликами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AutoShape 2" descr="https://onwomen.ru/wp-content/uploads/2017/07/raketa-iz-plastilina17-400x300.jpg"/>
          <p:cNvSpPr>
            <a:spLocks noChangeAspect="1" noChangeArrowheads="1"/>
          </p:cNvSpPr>
          <p:nvPr/>
        </p:nvSpPr>
        <p:spPr bwMode="auto">
          <a:xfrm>
            <a:off x="4533900" y="-273050"/>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1" name="AutoShape 3" descr="https://onwomen.ru/wp-content/uploads/2017/07/raketa-iz-plastilina18-400x300.jpg"/>
          <p:cNvSpPr>
            <a:spLocks noChangeAspect="1" noChangeArrowheads="1"/>
          </p:cNvSpPr>
          <p:nvPr/>
        </p:nvSpPr>
        <p:spPr bwMode="auto">
          <a:xfrm>
            <a:off x="3890963" y="92075"/>
            <a:ext cx="3810000"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 name="Содержимое 16" descr="raketa-iz-plastilina5-400x300.jpg"/>
          <p:cNvPicPr>
            <a:picLocks noGrp="1" noChangeAspect="1"/>
          </p:cNvPicPr>
          <p:nvPr>
            <p:ph sz="half" idx="2"/>
          </p:nvPr>
        </p:nvPicPr>
        <p:blipFill>
          <a:blip r:embed="rId2"/>
          <a:stretch>
            <a:fillRect/>
          </a:stretch>
        </p:blipFill>
        <p:spPr>
          <a:xfrm>
            <a:off x="4762500" y="3083719"/>
            <a:ext cx="3810000" cy="28575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endParaRPr lang="ru-RU"/>
          </a:p>
        </p:txBody>
      </p:sp>
      <p:sp>
        <p:nvSpPr>
          <p:cNvPr id="6" name="Содержимое 5"/>
          <p:cNvSpPr>
            <a:spLocks noGrp="1"/>
          </p:cNvSpPr>
          <p:nvPr>
            <p:ph idx="1"/>
          </p:nvPr>
        </p:nvSpPr>
        <p:spPr/>
        <p:txBody>
          <a:bodyPr/>
          <a:lstStyle/>
          <a:p>
            <a:r>
              <a:rPr lang="ru-RU" dirty="0" smtClean="0"/>
              <a:t>Шаг 3. Из оранжевого и </a:t>
            </a:r>
            <a:r>
              <a:rPr lang="ru-RU" dirty="0" err="1" smtClean="0"/>
              <a:t>голубого</a:t>
            </a:r>
            <a:r>
              <a:rPr lang="ru-RU" dirty="0" smtClean="0"/>
              <a:t> пластилина формируем иллюминаторы. </a:t>
            </a:r>
            <a:r>
              <a:rPr lang="ru-RU" dirty="0" smtClean="0"/>
              <a:t> </a:t>
            </a:r>
            <a:r>
              <a:rPr lang="ru-RU" dirty="0" smtClean="0"/>
              <a:t>Расплющиваем оранжевые заготовки и наклеиваем их на корпус ракеты. Затем расплющиваем </a:t>
            </a:r>
            <a:r>
              <a:rPr lang="ru-RU" dirty="0" err="1" smtClean="0"/>
              <a:t>голубые</a:t>
            </a:r>
            <a:r>
              <a:rPr lang="ru-RU" dirty="0" smtClean="0"/>
              <a:t> шарики и наклеиваем их на оранжевые лепешки. </a:t>
            </a:r>
            <a:r>
              <a:rPr lang="ru-RU" dirty="0" smtClean="0"/>
              <a:t>скатываем </a:t>
            </a:r>
            <a:r>
              <a:rPr lang="ru-RU" dirty="0" smtClean="0"/>
              <a:t>по два шарика</a:t>
            </a:r>
            <a:r>
              <a:rPr lang="ru-RU" dirty="0" smtClean="0"/>
              <a:t>.</a:t>
            </a:r>
            <a:r>
              <a:rPr lang="ru-RU" dirty="0" smtClean="0"/>
              <a:t> Приплющиваем их, чтобы убрать излишнюю выпуклость.</a:t>
            </a:r>
            <a:endParaRPr lang="ru-RU" dirty="0"/>
          </a:p>
        </p:txBody>
      </p:sp>
      <p:sp>
        <p:nvSpPr>
          <p:cNvPr id="8" name="Прямоугольник 7"/>
          <p:cNvSpPr/>
          <p:nvPr/>
        </p:nvSpPr>
        <p:spPr>
          <a:xfrm>
            <a:off x="857224" y="3500438"/>
            <a:ext cx="2500330" cy="369332"/>
          </a:xfrm>
          <a:prstGeom prst="rect">
            <a:avLst/>
          </a:prstGeom>
        </p:spPr>
        <p:txBody>
          <a:bodyPr wrap="square">
            <a:spAutoFit/>
          </a:bodyPr>
          <a:lstStyle/>
          <a:p>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Шаг 4. К нижней части ракеты приклеиваем синий цилиндр. Снизу проделываем отверстие</a:t>
            </a:r>
            <a:r>
              <a:rPr lang="ru-RU" dirty="0" smtClean="0"/>
              <a:t>.</a:t>
            </a:r>
            <a:r>
              <a:rPr lang="ru-RU" dirty="0" smtClean="0"/>
              <a:t> После чего раскатываем синий кусочек пластилина в лепешку и вырезаем три крыла </a:t>
            </a:r>
            <a:r>
              <a:rPr lang="ru-RU" dirty="0" smtClean="0"/>
              <a:t>ракеты.</a:t>
            </a:r>
            <a:r>
              <a:rPr lang="ru-RU" dirty="0" smtClean="0"/>
              <a:t> Наклеиваем три детали к нижней части корпуса.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G-0abb3644076748b204704a5206c90c3d-V.jpg"/>
          <p:cNvPicPr>
            <a:picLocks noGrp="1" noChangeAspect="1"/>
          </p:cNvPicPr>
          <p:nvPr>
            <p:ph idx="1"/>
          </p:nvPr>
        </p:nvPicPr>
        <p:blipFill>
          <a:blip r:embed="rId2"/>
          <a:stretch>
            <a:fillRect/>
          </a:stretch>
        </p:blipFill>
        <p:spPr>
          <a:xfrm>
            <a:off x="214282" y="214290"/>
            <a:ext cx="8715436" cy="635795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Шаг 5. Из оранжевого и желтого материала создаем пламя. Оранжевый кусочек превращаем в каплеобразную заготовку. Верхушку заготовки оклеиваем желтой полоской с длинными зубчиками по краю. Раскатываем соединенные детали в руках, вставляем в основание кусочек зубочистки и прорисовываем на них фактуру.</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180</TotalTime>
  <Words>373</Words>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Ракета</vt:lpstr>
      <vt:lpstr>Ракета из пластилина</vt:lpstr>
      <vt:lpstr>Слайд 3</vt:lpstr>
      <vt:lpstr>Как сделать из пластилина ракету </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Ракета</dc:title>
  <dc:creator>HP</dc:creator>
  <cp:lastModifiedBy>HP</cp:lastModifiedBy>
  <cp:revision>20</cp:revision>
  <dcterms:created xsi:type="dcterms:W3CDTF">2020-04-06T15:14:10Z</dcterms:created>
  <dcterms:modified xsi:type="dcterms:W3CDTF">2020-04-06T18:25:01Z</dcterms:modified>
</cp:coreProperties>
</file>