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007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385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5225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51116" y="75416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9935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638407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8443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0613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7434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1151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011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692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466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27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114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31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716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011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656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8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045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RUS\Downloads\eb53a035365a9fa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Как мы проводим время на самоизоляции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Группа №6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RUS\Documents\ViberDownloads\изображение_viber_2020-04-06_16-52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143250" y="857250"/>
            <a:ext cx="6858000" cy="5143500"/>
          </a:xfrm>
          <a:prstGeom prst="rect">
            <a:avLst/>
          </a:prstGeom>
          <a:noFill/>
        </p:spPr>
      </p:pic>
      <p:pic>
        <p:nvPicPr>
          <p:cNvPr id="9218" name="Picture 2" descr="C:\Users\RUS\Documents\ViberDownloads\0-02-0a-95895cf77cfebfe79ef7e070cccd65b59f28fcfadab2755647daebf01e53ddaf_b3233c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310375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3338" cy="866266"/>
          </a:xfrm>
        </p:spPr>
        <p:txBody>
          <a:bodyPr/>
          <a:lstStyle/>
          <a:p>
            <a:r>
              <a:rPr lang="ru-RU" cap="none" dirty="0" smtClean="0">
                <a:latin typeface="Comic Sans MS" pitchFamily="66" charset="0"/>
              </a:rPr>
              <a:t>Помогаем маме</a:t>
            </a:r>
            <a:endParaRPr lang="ru-RU" cap="none" dirty="0">
              <a:latin typeface="Comic Sans MS" pitchFamily="66" charset="0"/>
            </a:endParaRPr>
          </a:p>
        </p:txBody>
      </p:sp>
      <p:pic>
        <p:nvPicPr>
          <p:cNvPr id="10242" name="Picture 2" descr="C:\Users\RUS\Documents\ViberDownloads\0-02-05-be8338ee59251001731d0f3446d58d70ce69d8b7e7939faf23bc5817b768537d_b7f0fd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08720"/>
            <a:ext cx="4355976" cy="5807968"/>
          </a:xfrm>
          <a:prstGeom prst="rect">
            <a:avLst/>
          </a:prstGeom>
          <a:noFill/>
        </p:spPr>
      </p:pic>
      <p:pic>
        <p:nvPicPr>
          <p:cNvPr id="10243" name="Picture 3" descr="C:\Users\RUS\Documents\ViberDownloads\0-02-05-a6dd43363a167ef3cd526fc6cb421d9fc37c65028cd8702b2e70c9d4d0a2bdd8_22986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08720"/>
            <a:ext cx="4392488" cy="58566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RUS\Documents\ViberDownloads\0-02-05-5c0c4e493d688f9de78c9030bc059a358732332ff7a9be11b49b45751d441282_2222e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184576" cy="691276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RUS\Documents\ViberDownloads\0-02-0a-3307a410e28df00466b90c9ce9b4b75ef1fc4d7a951bf99ecd41cd2c07fe4f50_9620ba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4644517" cy="6192688"/>
          </a:xfrm>
          <a:prstGeom prst="rect">
            <a:avLst/>
          </a:prstGeom>
          <a:noFill/>
        </p:spPr>
      </p:pic>
      <p:pic>
        <p:nvPicPr>
          <p:cNvPr id="12291" name="Picture 3" descr="C:\Users\RUS\Documents\ViberDownloads\0-02-0a-ecfa75a44d86712663ea98315853dbbaacf330a12c32b6e5cc48ea9ad6a7fd38_54da62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484" y="332656"/>
            <a:ext cx="4644516" cy="61926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1"/>
            <a:ext cx="7773338" cy="936104"/>
          </a:xfrm>
        </p:spPr>
        <p:txBody>
          <a:bodyPr/>
          <a:lstStyle/>
          <a:p>
            <a:r>
              <a:rPr lang="ru-RU" cap="none" dirty="0" smtClean="0">
                <a:latin typeface="Comic Sans MS" pitchFamily="66" charset="0"/>
              </a:rPr>
              <a:t>Танцуем и поём</a:t>
            </a:r>
            <a:endParaRPr lang="ru-RU" cap="none" dirty="0">
              <a:latin typeface="Comic Sans MS" pitchFamily="66" charset="0"/>
            </a:endParaRPr>
          </a:p>
        </p:txBody>
      </p:sp>
      <p:pic>
        <p:nvPicPr>
          <p:cNvPr id="13314" name="Picture 2" descr="C:\Users\RUS\Documents\ViberDownloads\0-02-0a-fe1a386a45aa8743605ecda9cccc786c6a0eee7041efe0047a66e247e9e22fa1_338952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5339"/>
            <a:ext cx="4464496" cy="5952662"/>
          </a:xfrm>
          <a:prstGeom prst="rect">
            <a:avLst/>
          </a:prstGeom>
          <a:noFill/>
        </p:spPr>
      </p:pic>
      <p:pic>
        <p:nvPicPr>
          <p:cNvPr id="13315" name="Picture 3" descr="C:\Users\RUS\Documents\ViberDownloads\0-02-08-a56c65dbb4e6770341049b410d22f142f7ececbd0ca46ead217d7229ce42a050_25cd5b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05339"/>
            <a:ext cx="4464496" cy="595266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773338" cy="866266"/>
          </a:xfrm>
        </p:spPr>
        <p:txBody>
          <a:bodyPr/>
          <a:lstStyle/>
          <a:p>
            <a:r>
              <a:rPr lang="ru-RU" cap="none" dirty="0" smtClean="0">
                <a:latin typeface="Comic Sans MS" pitchFamily="66" charset="0"/>
              </a:rPr>
              <a:t>Занимаемся спортом</a:t>
            </a:r>
            <a:endParaRPr lang="ru-RU" cap="none" dirty="0">
              <a:latin typeface="Comic Sans MS" pitchFamily="66" charset="0"/>
            </a:endParaRPr>
          </a:p>
        </p:txBody>
      </p:sp>
      <p:pic>
        <p:nvPicPr>
          <p:cNvPr id="14338" name="Picture 2" descr="C:\Users\RUS\Documents\ViberDownloads\изображение_viber_2020-04-06_16-51-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85114"/>
            <a:ext cx="6480720" cy="617288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RUS\Documents\ViberDownloads\0-02-05-f9c983a7772cb96c4979eaf9acd8d17dfb57cc70f0a95278c86dd34fb22203ea_3f14a5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79513"/>
            <a:ext cx="9144000" cy="853821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3338" cy="864096"/>
          </a:xfrm>
        </p:spPr>
        <p:txBody>
          <a:bodyPr/>
          <a:lstStyle/>
          <a:p>
            <a:r>
              <a:rPr lang="ru-RU" cap="none" dirty="0" smtClean="0">
                <a:latin typeface="Comic Sans MS" pitchFamily="66" charset="0"/>
              </a:rPr>
              <a:t>И наши занятия</a:t>
            </a:r>
            <a:endParaRPr lang="ru-RU" cap="none" dirty="0">
              <a:latin typeface="Comic Sans MS" pitchFamily="66" charset="0"/>
            </a:endParaRPr>
          </a:p>
        </p:txBody>
      </p:sp>
      <p:pic>
        <p:nvPicPr>
          <p:cNvPr id="16387" name="Picture 3" descr="C:\Users\RUS\Documents\ViberDownloads\0-02-0a-008613fc470cdb65b94f3496d3e1d6948da0e2cd65bbd9ccf0c4c96172330719_b4b480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340768"/>
            <a:ext cx="9489857" cy="46085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RUS\Documents\ViberDownloads\0-02-0a-c775ae77c2e69e5f4d97175070fd8d9126bb0884685b749641130ac52af3e9fe_ff3982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35298" y="1124744"/>
            <a:ext cx="10179298" cy="494332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RUS\Documents\ViberDownloads\0-02-0a-99e289dbea3921438e420e837de8dc28042ac7aa917832d7a1dc333acdee5b20_dd5461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4160"/>
            <a:ext cx="4673313" cy="7012160"/>
          </a:xfrm>
          <a:prstGeom prst="rect">
            <a:avLst/>
          </a:prstGeom>
          <a:noFill/>
        </p:spPr>
      </p:pic>
      <p:pic>
        <p:nvPicPr>
          <p:cNvPr id="18435" name="Picture 3" descr="C:\Users\RUS\Documents\ViberDownloads\0-02-0a-b4349bff61a08208a524cdbc626fcaa59af03846a3f0e72bec2a0417ca4af3d0_d8e332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570572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3338" cy="1010282"/>
          </a:xfrm>
        </p:spPr>
        <p:txBody>
          <a:bodyPr/>
          <a:lstStyle/>
          <a:p>
            <a:r>
              <a:rPr lang="ru-RU" cap="none" dirty="0" smtClean="0">
                <a:latin typeface="Comic Sans MS" pitchFamily="66" charset="0"/>
              </a:rPr>
              <a:t>Наше творчество</a:t>
            </a:r>
            <a:endParaRPr lang="ru-RU" cap="none" dirty="0">
              <a:latin typeface="Comic Sans MS" pitchFamily="66" charset="0"/>
            </a:endParaRPr>
          </a:p>
        </p:txBody>
      </p:sp>
      <p:pic>
        <p:nvPicPr>
          <p:cNvPr id="1030" name="Picture 6" descr="C:\Users\RUS\Documents\ViberDownloads\0-02-05-cba80ce5904d08fd7653d5467c8ce0758e2904a15019e20c47f4928fd2d56e84_6bddae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3996444" cy="5328592"/>
          </a:xfrm>
          <a:prstGeom prst="rect">
            <a:avLst/>
          </a:prstGeom>
          <a:noFill/>
        </p:spPr>
      </p:pic>
      <p:pic>
        <p:nvPicPr>
          <p:cNvPr id="1033" name="Picture 9" descr="C:\Users\RUS\Documents\ViberDownloads\0-02-05-c3924e165f0fb45a66271ee56a3893fffb2871a63ddcefa96f7a1692f11bf03e_3b0d5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340768"/>
            <a:ext cx="4014446" cy="5352595"/>
          </a:xfrm>
          <a:prstGeom prst="rect">
            <a:avLst/>
          </a:prstGeom>
          <a:noFill/>
        </p:spPr>
      </p:pic>
      <p:pic>
        <p:nvPicPr>
          <p:cNvPr id="12" name="eb53a035365a9f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44408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4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RUS\Documents\ViberDownloads\0-02-0a-e2cb22e6d0bccd92362c45ba79e96495d644275b6e08d6e0b58ab6d8cc44a416_576153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6016" y="260648"/>
            <a:ext cx="4677984" cy="6237312"/>
          </a:xfrm>
          <a:prstGeom prst="rect">
            <a:avLst/>
          </a:prstGeom>
          <a:noFill/>
        </p:spPr>
      </p:pic>
      <p:pic>
        <p:nvPicPr>
          <p:cNvPr id="19458" name="Picture 2" descr="C:\Users\RUS\Documents\ViberDownloads\0-02-0a-ebe114f4fdb3d86b223e3c5256ca87bda7042fd74402cc3bc2ac05fcd09c70c4_3d8c78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4085"/>
            <a:ext cx="4716016" cy="628802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RUS\Documents\ViberDownloads\0-02-05-1a21e5a17810f93c26141fb4cc30c6e26e737ac6e34a6348c88a08d07a7b70b7_b8214a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4590510" cy="6120680"/>
          </a:xfrm>
          <a:prstGeom prst="rect">
            <a:avLst/>
          </a:prstGeom>
          <a:noFill/>
        </p:spPr>
      </p:pic>
      <p:pic>
        <p:nvPicPr>
          <p:cNvPr id="20483" name="Picture 3" descr="C:\Users\RUS\Documents\ViberDownloads\0-02-0a-691bed5473eb3080ced62153bef901241c426742d15280b60e2a4faf5aaeefa0_d3e66f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3490" y="260648"/>
            <a:ext cx="4590510" cy="612068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RUS\Documents\ViberDownloads\изображение_viber_2020-04-07_10-13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RUS\Documents\ViberDownloads\0-02-0a-560a578f9e6d5ecd44e5bed1bdf6322a8f50f663a152be872ca2b036106d996d_8d33c51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773338" cy="3324369"/>
          </a:xfrm>
        </p:spPr>
        <p:txBody>
          <a:bodyPr>
            <a:normAutofit/>
          </a:bodyPr>
          <a:lstStyle/>
          <a:p>
            <a:r>
              <a:rPr lang="ru-RU" sz="4400" cap="none" dirty="0" smtClean="0">
                <a:latin typeface="Comic Sans MS" pitchFamily="66" charset="0"/>
              </a:rPr>
              <a:t>Спасибо за внимание,</a:t>
            </a:r>
            <a:br>
              <a:rPr lang="ru-RU" sz="4400" cap="none" dirty="0" smtClean="0">
                <a:latin typeface="Comic Sans MS" pitchFamily="66" charset="0"/>
              </a:rPr>
            </a:br>
            <a:r>
              <a:rPr lang="ru-RU" sz="4400" cap="none" dirty="0" smtClean="0">
                <a:latin typeface="Comic Sans MS" pitchFamily="66" charset="0"/>
              </a:rPr>
              <a:t>Будьте здоровы!</a:t>
            </a:r>
            <a:endParaRPr lang="ru-RU" sz="4400" cap="none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US\Documents\ViberDownloads\0-02-05-80002ead981d757b6d65d9f1c7dd9ac7cffad3a99902d455f33103c82309d367_5061f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3456384" cy="7363801"/>
          </a:xfrm>
          <a:prstGeom prst="rect">
            <a:avLst/>
          </a:prstGeom>
          <a:noFill/>
        </p:spPr>
      </p:pic>
      <p:pic>
        <p:nvPicPr>
          <p:cNvPr id="2051" name="Picture 3" descr="C:\Users\RUS\Documents\ViberDownloads\0-02-05-8130dffe9b02bdf6a55a86a697234f7a036751e22c0e08d76b14601cbdc22967_ef7d2f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3368145" cy="717580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US\Documents\ViberDownloads\0-02-04-67a25fc44a106bc455f78264e63f8ebfdb16efd47a4f857a1bfbd125dd39697e_ea785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628034" y="404664"/>
            <a:ext cx="4515966" cy="6021289"/>
          </a:xfrm>
          <a:prstGeom prst="rect">
            <a:avLst/>
          </a:prstGeom>
          <a:noFill/>
        </p:spPr>
      </p:pic>
      <p:pic>
        <p:nvPicPr>
          <p:cNvPr id="3075" name="Picture 3" descr="C:\Users\RUS\Documents\ViberDownloads\0-02-04-ad02184d15b7a5a33ae784cacf4d892376078a22ce47943a89dfc141595a5b66_2809abd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4499992" cy="599998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US\Documents\ViberDownloads\0-02-0a-f4dfb7b6f1f9eaee5c0e010a43b31283ccfd220ad2812b1f27ae8e468a81994f_be48fc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1" y="0"/>
            <a:ext cx="5079205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US\Documents\ViberDownloads\0-02-0a-49927f72e04b02207c1e08cee59bdb207bfbd94e829674c175614fe97a1f10e4_ba0aae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3338" cy="1010282"/>
          </a:xfrm>
        </p:spPr>
        <p:txBody>
          <a:bodyPr/>
          <a:lstStyle/>
          <a:p>
            <a:r>
              <a:rPr lang="ru-RU" cap="none" dirty="0" smtClean="0">
                <a:latin typeface="Comic Sans MS" pitchFamily="66" charset="0"/>
              </a:rPr>
              <a:t>Играем</a:t>
            </a:r>
            <a:endParaRPr lang="ru-RU" cap="none" dirty="0">
              <a:latin typeface="Comic Sans MS" pitchFamily="66" charset="0"/>
            </a:endParaRPr>
          </a:p>
        </p:txBody>
      </p:sp>
      <p:pic>
        <p:nvPicPr>
          <p:cNvPr id="6146" name="Picture 2" descr="C:\Users\RUS\Documents\ViberDownloads\0-02-0a-75258cba314b1bf6b1f5299f1dc659265ca5f696a3c8fab86657f2022964315c_5e1d6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80121"/>
            <a:ext cx="4248472" cy="5664628"/>
          </a:xfrm>
          <a:prstGeom prst="rect">
            <a:avLst/>
          </a:prstGeom>
          <a:noFill/>
        </p:spPr>
      </p:pic>
      <p:pic>
        <p:nvPicPr>
          <p:cNvPr id="6147" name="Picture 3" descr="C:\Users\RUS\Documents\ViberDownloads\0-02-0a-5c60dd4dd249a5399db3f6427abdeef4e3e8690a36ed109625c56baea5cfc386_e08e1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52736"/>
            <a:ext cx="4248472" cy="566462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RUS\Documents\ViberDownloads\0-02-0a-02275db1fa605622580737ac83498decdc61ea9db080b840f3185ee7cc050d3f_185132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61325"/>
            <a:ext cx="4644008" cy="6192011"/>
          </a:xfrm>
          <a:prstGeom prst="rect">
            <a:avLst/>
          </a:prstGeom>
          <a:noFill/>
        </p:spPr>
      </p:pic>
      <p:pic>
        <p:nvPicPr>
          <p:cNvPr id="7170" name="Picture 2" descr="C:\Users\RUS\Documents\ViberDownloads\0-02-0a-1295f52bcf0b136fdff2f9305d7b1f2cd1298890473a903209e8b41f4570b1af_4ff486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4644514" cy="61926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US\Documents\ViberDownloads\0-02-0a-12ac88647e60b6666cf05595bcbf641fdb917b986c28ea39bfc0401211789fb4_a7a9c7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4572000" cy="6096000"/>
          </a:xfrm>
          <a:prstGeom prst="rect">
            <a:avLst/>
          </a:prstGeom>
          <a:noFill/>
        </p:spPr>
      </p:pic>
      <p:pic>
        <p:nvPicPr>
          <p:cNvPr id="8195" name="Picture 3" descr="C:\Users\RUS\Documents\ViberDownloads\0-02-0a-e06e1ae978b0ded073a54c3a403648a9760d4d61492d7cca2e35f748e5b6a3ff_5a981e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4664"/>
            <a:ext cx="4572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и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капли</Template>
  <TotalTime>61</TotalTime>
  <Words>26</Words>
  <Application>Microsoft Office PowerPoint</Application>
  <PresentationFormat>Экран (4:3)</PresentationFormat>
  <Paragraphs>9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капли</vt:lpstr>
      <vt:lpstr>Как мы проводим время на самоизоляции</vt:lpstr>
      <vt:lpstr>Наше творчество</vt:lpstr>
      <vt:lpstr>Слайд 3</vt:lpstr>
      <vt:lpstr>Слайд 4</vt:lpstr>
      <vt:lpstr>Слайд 5</vt:lpstr>
      <vt:lpstr>Слайд 6</vt:lpstr>
      <vt:lpstr>Играем</vt:lpstr>
      <vt:lpstr>Слайд 8</vt:lpstr>
      <vt:lpstr>Слайд 9</vt:lpstr>
      <vt:lpstr>Слайд 10</vt:lpstr>
      <vt:lpstr>Помогаем маме</vt:lpstr>
      <vt:lpstr>Слайд 12</vt:lpstr>
      <vt:lpstr>Слайд 13</vt:lpstr>
      <vt:lpstr>Танцуем и поём</vt:lpstr>
      <vt:lpstr>Занимаемся спортом</vt:lpstr>
      <vt:lpstr>Слайд 16</vt:lpstr>
      <vt:lpstr>И наши занятия</vt:lpstr>
      <vt:lpstr>Слайд 18</vt:lpstr>
      <vt:lpstr>Слайд 19</vt:lpstr>
      <vt:lpstr>Слайд 20</vt:lpstr>
      <vt:lpstr>Слайд 21</vt:lpstr>
      <vt:lpstr>Слайд 22</vt:lpstr>
      <vt:lpstr>Слайд 23</vt:lpstr>
      <vt:lpstr>Спасибо за внимание, Будьте здоровы!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мы проводим время на самоизоляции</dc:title>
  <dc:creator>RUS</dc:creator>
  <cp:lastModifiedBy>RUS</cp:lastModifiedBy>
  <cp:revision>8</cp:revision>
  <dcterms:created xsi:type="dcterms:W3CDTF">2020-04-07T17:01:02Z</dcterms:created>
  <dcterms:modified xsi:type="dcterms:W3CDTF">2020-04-07T18:12:38Z</dcterms:modified>
</cp:coreProperties>
</file>