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04" y="0"/>
            <a:ext cx="916014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3709" y="1916832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«Пальчиковые игры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упражнения как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средство развития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 и мелкой моторики у дошкольников»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3573" y="3752841"/>
            <a:ext cx="370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Выполнила воспитатель МБОУ</a:t>
            </a:r>
          </a:p>
          <a:p>
            <a:pPr algn="ctr"/>
            <a:r>
              <a:rPr lang="ru-RU" b="1" dirty="0" smtClean="0"/>
              <a:t>«Начальная школа- детский сад №44»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Воронько О.И.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87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73989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Иногда дети не любят застегивать пуговицы или шнуровать ботинки. Это свидетельствует о том, что у малыша мелкая моторика развита недостаточно.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 ребенка повышенный или сниженный тонус мышц,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заниматься нужно ежедневно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2" descr="http://nsportal.ru/sites/default/files/styles/media_gallery_large/public/gallery/2016/02/21/moya_logopedicheskaya_deyatelnost/img_20160219_092559.jpg?itok=l2sFDt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90313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0466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«Ладушки»,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Сорока»,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«Этот пальчик»</a:t>
            </a:r>
            <a:r>
              <a:rPr lang="ru-RU" sz="800" dirty="0">
                <a:latin typeface="Arial Black" pitchFamily="34" charset="0"/>
              </a:rPr>
              <a:t/>
            </a:r>
            <a:br>
              <a:rPr lang="ru-RU" sz="800" dirty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182231"/>
            <a:ext cx="61024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первые игры, с которыми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знакомится ребёнок.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Именно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эти игры дают возможность устанавливать эмоциональный контакт между взрослым и ребёнком, развивать понимание обращённой речи, активизировать работу пальцев рук,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что,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в свою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очередь,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имеет важное значение для развития внимания, памяти,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мышления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речи, а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в дальнейшем с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пособствуют формированию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письма.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206" y="4581128"/>
            <a:ext cx="177958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728192" cy="15121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56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764704"/>
            <a:ext cx="4286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Дружные пальчики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6802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Пальчик, пальчик, где ты был?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(Пальчики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сгибаются в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кулачок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и разгибаются)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С этим пальцем в лес ходил,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С этим пальцем щи варил,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С этим пальцем кашу ел,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С этим пальцем песни пел.</a:t>
            </a:r>
          </a:p>
          <a:p>
            <a:pPr algn="ctr">
              <a:buFontTx/>
              <a:buNone/>
            </a:pPr>
            <a:r>
              <a:rPr lang="ru-RU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(На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каждую строчку загибается пальчик)</a:t>
            </a:r>
          </a:p>
        </p:txBody>
      </p:sp>
    </p:spTree>
    <p:extLst>
      <p:ext uri="{BB962C8B-B14F-4D97-AF65-F5344CB8AC3E}">
        <p14:creationId xmlns:p14="http://schemas.microsoft.com/office/powerpoint/2010/main" val="30643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4040" y="980728"/>
            <a:ext cx="2655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группа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 нашей группе все друзья.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(Ритмично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стучат по столу)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Самый младший  - это я.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Это Маша, 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Это Катя,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Это Юра,</a:t>
            </a:r>
          </a:p>
          <a:p>
            <a:pPr algn="ctr"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Это Даша.</a:t>
            </a:r>
          </a:p>
          <a:p>
            <a:pPr algn="ctr">
              <a:buFontTx/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(Разжимают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кулачки, начиная  с мизинчика)</a:t>
            </a:r>
          </a:p>
        </p:txBody>
      </p:sp>
    </p:spTree>
    <p:extLst>
      <p:ext uri="{BB962C8B-B14F-4D97-AF65-F5344CB8AC3E}">
        <p14:creationId xmlns:p14="http://schemas.microsoft.com/office/powerpoint/2010/main" val="28185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" y="122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3584" y="764704"/>
            <a:ext cx="1536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77281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Этот пальчик 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дедушка,</a:t>
            </a:r>
          </a:p>
          <a:p>
            <a:pPr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Этот пальчик 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бабушка,</a:t>
            </a:r>
          </a:p>
          <a:p>
            <a:pPr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Этот пальчик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папочка,</a:t>
            </a:r>
          </a:p>
          <a:p>
            <a:pPr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Этот пальчик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мамочка, </a:t>
            </a:r>
          </a:p>
          <a:p>
            <a:pPr algn="just"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Этот пальчик –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я.</a:t>
            </a:r>
          </a:p>
          <a:p>
            <a:pPr algn="just"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вся моя семья!</a:t>
            </a:r>
          </a:p>
        </p:txBody>
      </p:sp>
    </p:spTree>
    <p:extLst>
      <p:ext uri="{BB962C8B-B14F-4D97-AF65-F5344CB8AC3E}">
        <p14:creationId xmlns:p14="http://schemas.microsoft.com/office/powerpoint/2010/main" val="22131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2687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Пальчиковые игры и упражнения - уникальное средство для развития мелкой моторики и речи в их единстве и взаимосвязи. Игры с пальчиками - это не только стимул для развития речи и мелкой моторики, но и один из вариантов радостного общения с близкими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людьми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pp.nashaucheba.ru/pars_docs/refs/3/2034/img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8880" y="980728"/>
            <a:ext cx="58326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Пальчиковые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игры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это инсценировка каких-либо рифмованных историй, сказок при помощи пальцев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Значение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подобных игр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малышей трудно переоценить.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Пальчиковые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игры способствуют развитию мелкой моторики, которая, в свою очередь, стимулирует развитие многих зон головного мозга,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большей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степени,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речевых центров.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6812" y="18864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Учёными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была выявлена </a:t>
            </a:r>
            <a:b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 а к о н о м е р н о с т ь: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7092280" y="1052736"/>
            <a:ext cx="1512168" cy="1800200"/>
          </a:xfrm>
          <a:prstGeom prst="curvedLeftArrow">
            <a:avLst>
              <a:gd name="adj1" fmla="val 20000"/>
              <a:gd name="adj2" fmla="val 40000"/>
              <a:gd name="adj3" fmla="val 39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9528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развитие движений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пальцев        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соответствует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возрасту, 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 речевое развитие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находится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пределах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нормы и наоборот.</a:t>
            </a:r>
          </a:p>
          <a:p>
            <a:endParaRPr lang="ru-RU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21217833">
            <a:off x="1911403" y="2904952"/>
            <a:ext cx="1026841" cy="1601312"/>
          </a:xfrm>
          <a:prstGeom prst="curvedRightArrow">
            <a:avLst>
              <a:gd name="adj1" fmla="val 28231"/>
              <a:gd name="adj2" fmla="val 48231"/>
              <a:gd name="adj3" fmla="val 42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1304" y="670070"/>
            <a:ext cx="5760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Группы пальчиковых игр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Игры – манипуляции.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Сюжетные пальчиковые  упражнения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Пальчиковые упражнения в сочетании со звуковой гимнастикой.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Пальчиковые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кинезиологические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упражнения («гимнастика мозга»)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Пальчиковые упражнения в сочетании с самомассажем кистей и пальцев рук.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Театр в руке.</a:t>
            </a:r>
          </a:p>
          <a:p>
            <a:pPr marL="457200" indent="-457200"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324653"/>
            <a:ext cx="5760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Очень важным фактором для развития речи является то, что в пальчиковых играх все подражательные действия сопровождаются стихами. Стихи привлекают внимание малышей и легко запоминаются.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 ходе "пальчиковых игр"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Пальчиковые игры дают возможность родителям и воспитателям играть c малышами, радовать их и, вместе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тем, 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развивать речь и мелкую моторику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Такие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игры формируют добрые взаимоотношения между детьми, а также между взрослым и ребёнком.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2801"/>
            <a:ext cx="17367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6926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Пальчиковые игры для малышей, развивая мелкую моторику кистей рук, являются отличным средством подготовки руки ребенка к выполнению разнообразных действий. 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Это и рисование, и различные манипуляции с мелкими предметами, а главное – это подготовка руки 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письму.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0016" y="8367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Покатаю я в руках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Шарики,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горошки.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Быть послушными учу</a:t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>Пальчики,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ладошки.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nsportal.ru/sites/default/files/styles/media_gallery_large/public/gallery/2016/02/21/moya_logopedicheskaya_deyatelnost/img_20160215_101837.jpg?itok=kmRjX0q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566910" cy="427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sportal.ru/sites/default/files/styles/media_gallery_large/public/gallery/2016/02/21/moya_logopedicheskaya_deyatelnost/img_20160216_095149.jpg?itok=V-XLr1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616"/>
            <a:ext cx="26642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57562"/>
            <a:ext cx="417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гры с прищепками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7778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Дружат в нашей группе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Девочки и мальчики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Мы с тобой подружим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Маленькие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пальчики.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692696"/>
            <a:ext cx="3461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Ловкие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nsportal.ru/sites/default/files/styles/media_gallery_large/public/gallery/2016/02/21/moya_logopedicheskaya_deyatelnost/img_20160220_095716.jpg?itok=-miS3i3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4828599" cy="28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562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school44</cp:lastModifiedBy>
  <cp:revision>17</cp:revision>
  <dcterms:created xsi:type="dcterms:W3CDTF">2016-02-27T19:42:50Z</dcterms:created>
  <dcterms:modified xsi:type="dcterms:W3CDTF">2018-09-24T10:49:33Z</dcterms:modified>
</cp:coreProperties>
</file>