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5" r:id="rId4"/>
    <p:sldId id="288" r:id="rId5"/>
    <p:sldId id="266" r:id="rId6"/>
    <p:sldId id="258" r:id="rId7"/>
    <p:sldId id="289" r:id="rId8"/>
    <p:sldId id="275" r:id="rId9"/>
    <p:sldId id="271" r:id="rId10"/>
    <p:sldId id="273" r:id="rId11"/>
    <p:sldId id="290" r:id="rId12"/>
    <p:sldId id="291" r:id="rId13"/>
    <p:sldId id="292" r:id="rId14"/>
    <p:sldId id="293" r:id="rId15"/>
    <p:sldId id="280" r:id="rId16"/>
    <p:sldId id="282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05" autoAdjust="0"/>
  </p:normalViewPr>
  <p:slideViewPr>
    <p:cSldViewPr>
      <p:cViewPr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11.09.2019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11.09.2019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11.09.2019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703512" y="2060848"/>
            <a:ext cx="84582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нравственных качеств детей старшего дошкольного возраста посредством  сюжетно-ролевой игры»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7688" y="4509120"/>
            <a:ext cx="6408712" cy="1872208"/>
          </a:xfrm>
        </p:spPr>
        <p:txBody>
          <a:bodyPr>
            <a:normAutofit/>
          </a:bodyPr>
          <a:lstStyle/>
          <a:p>
            <a:pPr marL="0" indent="0" algn="r">
              <a:spcBef>
                <a:spcPts val="12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Воспитатели: </a:t>
            </a:r>
          </a:p>
          <a:p>
            <a:pPr marL="0" indent="0" algn="r">
              <a:spcBef>
                <a:spcPts val="12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МБОУ «Начальная школа – детский сад №44» г. Белгорода</a:t>
            </a:r>
          </a:p>
          <a:p>
            <a:pPr marL="0" indent="0" algn="r">
              <a:spcBef>
                <a:spcPts val="12"/>
              </a:spcBef>
              <a:buNone/>
            </a:pPr>
            <a:r>
              <a:rPr lang="ru-RU" sz="2400" b="1" i="0" dirty="0" smtClean="0">
                <a:solidFill>
                  <a:schemeClr val="tx2"/>
                </a:solidFill>
                <a:latin typeface="Times New Roman"/>
              </a:rPr>
              <a:t>Воронько Ольга Ивановна</a:t>
            </a:r>
          </a:p>
          <a:p>
            <a:pPr marL="0" indent="0" algn="r">
              <a:spcBef>
                <a:spcPts val="12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</a:rPr>
              <a:t>Иевлева Наталья Александровна</a:t>
            </a:r>
            <a:endParaRPr lang="ru-RU" sz="2400" b="1" i="0" dirty="0">
              <a:solidFill>
                <a:schemeClr val="tx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Формируя нравственность у детей, мы проигрываем такие игры как: </a:t>
            </a:r>
            <a:r>
              <a:rPr lang="ru-RU" dirty="0"/>
              <a:t>     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828800"/>
            <a:ext cx="6012160" cy="188823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игра «Выбери меня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»</a:t>
            </a:r>
          </a:p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игра «Волшебный стульчик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» </a:t>
            </a:r>
          </a:p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игра «Угадай, что со мной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» 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9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Педагогические </a:t>
            </a:r>
            <a:r>
              <a:rPr lang="ru-RU" sz="4000" b="1" dirty="0">
                <a:solidFill>
                  <a:schemeClr val="tx2"/>
                </a:solidFill>
              </a:rPr>
              <a:t>методы и приёмы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познавательные и этические беседы, </a:t>
            </a:r>
            <a:endParaRPr lang="ru-RU" sz="28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создание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проблемных ситуаций, </a:t>
            </a:r>
            <a:endParaRPr lang="ru-RU" sz="28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установление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игровых традиций, </a:t>
            </a:r>
            <a:endParaRPr lang="ru-RU" sz="28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проведение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разнообразных экскурсий, </a:t>
            </a:r>
            <a:endParaRPr lang="ru-RU" sz="28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организация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встреч с людьми разной профессии, </a:t>
            </a:r>
            <a:endParaRPr lang="ru-RU" sz="2800" b="1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чтение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художественной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литературы.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6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404664"/>
            <a:ext cx="9144000" cy="4898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Таким образом, можно сделать следующие выводы: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1)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Игра для развития дошкольников имеет решающее значение, именно она является ведущей деятельностью в дошкольном возрасте. Дети на протяжении дошкольного периода могут играть одни и те же сюжеты, однако содержание игр и то, что ребёнок акцентирует в своих действиях, постепенно меняется.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2)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Сюжетно-ролевая игра – очень мощное средство воспитания и развития личности дошкольника. Но то, насколько она будет богатой и разнообразной, и как много сложных жизненных коллизий преодолеют дошкольники, играя, - в значительной степени зависит от педагогов дошкольного учреждения. 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5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332656"/>
            <a:ext cx="10044608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Важно </a:t>
            </a:r>
            <a:r>
              <a:rPr lang="ru-RU" sz="21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через игру формировать у детей не только представления о должном поведении или коммуникативные навыки, а прежде всего нравственные чувства. Только в этом случае ребёнка можно научить чувству общности, способности понимать другого, сравнивать себя с другими, прислушиваться к себе и окружающим. На этом фундаменте строится нравственное отношение к окружающим людям: сочувствие, сопереживание, терпимость, содействие.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sz="21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Развитие моральных суждений и оценок со стороны взрослых необходимо, но недостаточно для нравственного воспитания. Важно создать игровые условия, когда норма морали начнет регулировать реальное поведение ребенка, то есть установить связь между нравственным сознанием и нравственным поведением. И соблюдение нормы выступает эмоциональным подкреплением для </a:t>
            </a:r>
            <a:r>
              <a:rPr lang="ru-RU" sz="21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дошкольника.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5) Взаимосвязь нравственного сознания и поведения устанавливается тогда, когда ребенка упражняют в нравственных поступках, ставят в ситуацию морального выбора, когда он сам решает, как поступить, найти выход. Делая выбор в пользу соблюдения нормы, преодолевая сиюминутные желания и поступаясь собственными интересами в пользу другого, чтобы порадовать его, ребенок получает удовольствие от того, что поступил правильно.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ru-RU" sz="21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сфере нравственного воспитания для ребёнка пример взрослого </a:t>
            </a:r>
            <a:endParaRPr lang="ru-RU" sz="2100" b="1" dirty="0" smtClean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играет </a:t>
            </a:r>
            <a:r>
              <a:rPr lang="ru-RU" sz="21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важнейшую роль</a:t>
            </a:r>
            <a:r>
              <a:rPr lang="ru-RU" sz="21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9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Итак:</a:t>
            </a:r>
            <a: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38557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Сюжетно-ролевая игра: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формирует деловые личностные качества ребёнка, более или менее устойчивые моральные представления, способности к нравственной </a:t>
            </a:r>
            <a:r>
              <a:rPr lang="ru-RU" sz="2400" b="1" dirty="0" err="1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а также, ролевые способы отображения окружающего;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развивает организаторские умения и навыки, способности к межличностному сотрудничеству, развивает речь, память, мышление, воображение, мотивационные сферы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5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Методическое обеспечение 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412776"/>
            <a:ext cx="9144000" cy="475252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b="1" dirty="0">
                <a:solidFill>
                  <a:schemeClr val="tx2"/>
                </a:solidFill>
                <a:latin typeface="+mj-lt"/>
              </a:rPr>
              <a:t>Александрова О. Разыгрываем спектакли / Дошкольное воспитание №1 1988</a:t>
            </a:r>
          </a:p>
          <a:p>
            <a:pPr lvl="0"/>
            <a:r>
              <a:rPr lang="ru-RU" sz="3600" b="1" dirty="0" err="1" smtClean="0">
                <a:solidFill>
                  <a:schemeClr val="tx2"/>
                </a:solidFill>
                <a:latin typeface="+mj-lt"/>
              </a:rPr>
              <a:t>Жучкова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Г.Н. Нравственные беседы с детьми 4-6 лет. / М., 2005</a:t>
            </a:r>
          </a:p>
          <a:p>
            <a:pPr lvl="0"/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Петрова 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В.И., </a:t>
            </a:r>
            <a:r>
              <a:rPr lang="ru-RU" sz="3600" b="1" dirty="0" err="1">
                <a:solidFill>
                  <a:schemeClr val="tx2"/>
                </a:solidFill>
                <a:latin typeface="+mj-lt"/>
              </a:rPr>
              <a:t>Стульник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 Т.Д. Нравственное воспитание в детском саду / М. 2006</a:t>
            </a:r>
          </a:p>
          <a:p>
            <a:pPr lvl="0"/>
            <a:r>
              <a:rPr lang="ru-RU" sz="3600" b="1" dirty="0" err="1">
                <a:solidFill>
                  <a:schemeClr val="tx2"/>
                </a:solidFill>
                <a:latin typeface="+mj-lt"/>
              </a:rPr>
              <a:t>Шипицина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 Л.М., </a:t>
            </a:r>
            <a:r>
              <a:rPr lang="ru-RU" sz="3600" b="1" dirty="0" err="1">
                <a:solidFill>
                  <a:schemeClr val="tx2"/>
                </a:solidFill>
                <a:latin typeface="+mj-lt"/>
              </a:rPr>
              <a:t>Защиринская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 О.В. Азбука общения: развитие личности ребенка, навыков общения со сверстниками. С –Пб, 1987</a:t>
            </a:r>
          </a:p>
          <a:p>
            <a:pPr lvl="0"/>
            <a:r>
              <a:rPr lang="ru-RU" sz="3600" b="1" dirty="0">
                <a:solidFill>
                  <a:schemeClr val="tx2"/>
                </a:solidFill>
                <a:latin typeface="+mj-lt"/>
              </a:rPr>
              <a:t>Михайленко Н.Я, Короткова Н.А. « Педагогические принципы организации сюжетно-ролевой игры». Дошкольное воспитание. №4 стр. 23.</a:t>
            </a:r>
          </a:p>
          <a:p>
            <a:pPr lvl="0"/>
            <a:r>
              <a:rPr lang="ru-RU" sz="3600" b="1" dirty="0" smtClean="0">
                <a:solidFill>
                  <a:schemeClr val="tx2"/>
                </a:solidFill>
                <a:latin typeface="+mj-lt"/>
              </a:rPr>
              <a:t>Михайленко 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Н.Я, Короткова Н.А. « Организация сюжетно-ролевой игры в детском саду». Психологический институт РАО </a:t>
            </a:r>
            <a:r>
              <a:rPr lang="ru-RU" sz="3600" b="1" dirty="0" err="1">
                <a:solidFill>
                  <a:schemeClr val="tx2"/>
                </a:solidFill>
                <a:latin typeface="+mj-lt"/>
              </a:rPr>
              <a:t>МоиПН</a:t>
            </a:r>
            <a:r>
              <a:rPr lang="ru-RU" sz="3600" b="1" dirty="0">
                <a:solidFill>
                  <a:schemeClr val="tx2"/>
                </a:solidFill>
                <a:latin typeface="+mj-lt"/>
              </a:rPr>
              <a:t>, 1997</a:t>
            </a:r>
          </a:p>
          <a:p>
            <a:pPr lvl="0"/>
            <a:r>
              <a:rPr lang="ru-RU" sz="3600" b="1" dirty="0">
                <a:solidFill>
                  <a:schemeClr val="tx2"/>
                </a:solidFill>
                <a:latin typeface="+mj-lt"/>
              </a:rPr>
              <a:t> Усова А.П. « Роль игры в организации жизни и деятельности детей». Дошкольное воспитание, 1999, №7</a:t>
            </a:r>
          </a:p>
          <a:p>
            <a:pPr algn="just">
              <a:buFont typeface="+mj-lt"/>
              <a:buAutoNum type="arabicPeriod"/>
            </a:pPr>
            <a:endParaRPr lang="ru-RU" sz="1400" b="1" dirty="0">
              <a:solidFill>
                <a:srgbClr val="333333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Спасибо за </a:t>
            </a:r>
            <a:r>
              <a:rPr lang="ru-RU" sz="4800" b="1" dirty="0">
                <a:solidFill>
                  <a:schemeClr val="tx2"/>
                </a:solidFill>
                <a:latin typeface="+mj-lt"/>
              </a:rPr>
              <a:t>в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нимание!!!</a:t>
            </a:r>
            <a:endParaRPr lang="ru-RU" sz="4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623714"/>
          </a:xfrm>
        </p:spPr>
        <p:txBody>
          <a:bodyPr>
            <a:noAutofit/>
          </a:bodyPr>
          <a:lstStyle/>
          <a:p>
            <a:pPr algn="just">
              <a:spcBef>
                <a:spcPts val="1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В </a:t>
            </a:r>
            <a:r>
              <a:rPr lang="ru-RU" sz="2000" b="1" dirty="0">
                <a:solidFill>
                  <a:schemeClr val="tx2"/>
                </a:solidFill>
              </a:rPr>
              <a:t>настоящее время формирование нравственной личности – цель светского воспитания. Воспитание духовно здоровой личности должно начинаться с формирования у растущего человека нравственных ценностей, связанных с такими понятиями, как совесть, доброжелательность, доброта, честность, ответственность, любовь, милосердие, сострадание, терпимость и </a:t>
            </a:r>
            <a:r>
              <a:rPr lang="ru-RU" sz="2000" b="1" dirty="0" err="1" smtClean="0">
                <a:solidFill>
                  <a:schemeClr val="tx2"/>
                </a:solidFill>
              </a:rPr>
              <a:t>т.д</a:t>
            </a:r>
            <a:endParaRPr lang="ru-RU" sz="2000" b="1" i="0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9976" y="2636912"/>
            <a:ext cx="58897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+mj-lt"/>
              </a:rPr>
              <a:t>Актуальность обращения к проблеме организации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сюжетно-ролевых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игр для детей старшего дошкольного возраста определена задачами, поставленными Федеральным государственным образовательным стандартом дошкольного образования, направленными на «развитие личности детей дошкольного возраста в различных видах общения и деятельности с учётом их возрастных, индивидуальных психологических и физиологических особенностей».</a:t>
            </a:r>
          </a:p>
        </p:txBody>
      </p:sp>
      <p:pic>
        <p:nvPicPr>
          <p:cNvPr id="7" name="Рисунок 6" descr="C:\1\На конкурс Ольге ивановне\Фото на ГМО\IMG_20190426_092309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2295"/>
          <a:stretch>
            <a:fillRect/>
          </a:stretch>
        </p:blipFill>
        <p:spPr bwMode="auto">
          <a:xfrm>
            <a:off x="1006023" y="2276872"/>
            <a:ext cx="472993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9829800" cy="1259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 развитой и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самореализованной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79776" y="1700808"/>
            <a:ext cx="6696744" cy="3456384"/>
          </a:xfrm>
        </p:spPr>
        <p:txBody>
          <a:bodyPr/>
          <a:lstStyle/>
          <a:p>
            <a:pPr lvl="1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общаться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и поддерживать дружеские взаимоотношения и взаимодействовать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Сотрудничать и сосуществовать с людьми</a:t>
            </a:r>
          </a:p>
          <a:p>
            <a:endParaRPr lang="ru-RU" dirty="0"/>
          </a:p>
        </p:txBody>
      </p:sp>
      <p:pic>
        <p:nvPicPr>
          <p:cNvPr id="7" name="Picture 4" descr="Похожее изображени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r="12384"/>
          <a:stretch>
            <a:fillRect/>
          </a:stretch>
        </p:blipFill>
        <p:spPr bwMode="auto">
          <a:xfrm>
            <a:off x="254067" y="1124744"/>
            <a:ext cx="368373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1800" b="0" i="0" dirty="0" smtClean="0">
                <a:solidFill>
                  <a:srgbClr val="404040"/>
                </a:solidFill>
                <a:latin typeface="Arial"/>
                <a:ea typeface="+mn-ea"/>
                <a:cs typeface="+mn-cs"/>
              </a:rPr>
              <a:t>«На корабле»</a:t>
            </a:r>
            <a:endParaRPr lang="ru-RU" sz="1800" b="0" i="0" dirty="0">
              <a:solidFill>
                <a:srgbClr val="40404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1026" name="Picture 2" descr="Картинки по запросу фото детей в сюжетно-ролевых играх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r="177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3688" y="1556792"/>
            <a:ext cx="4732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+mj-lt"/>
              </a:rPr>
              <a:t>Сущность игры как ведущего вида деятельности заключается в том, что дети отражают в ней различные стороны жизни, особенности взаимоотношении взрослых, уточняют свои знания об окружающей действительности. </a:t>
            </a:r>
            <a:endParaRPr lang="ru-RU" sz="2400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Игра 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- есть, своего рода, средство познания ребёнком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628800"/>
            <a:ext cx="8640960" cy="2592288"/>
          </a:xfrm>
        </p:spPr>
        <p:txBody>
          <a:bodyPr>
            <a:noAutofit/>
          </a:bodyPr>
          <a:lstStyle/>
          <a:p>
            <a:pPr algn="just">
              <a:spcBef>
                <a:spcPts val="1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	Игра </a:t>
            </a:r>
            <a:r>
              <a:rPr lang="ru-RU" sz="2800" b="1" dirty="0">
                <a:solidFill>
                  <a:schemeClr val="tx2"/>
                </a:solidFill>
              </a:rPr>
              <a:t>ребенка дошкольника развивается под влиянием воспитания и обучения, зависит от приобретения знаний и умений, от воспитания интересов. В игре с особой силой проявляются индивидуальные особенности ребенка, при этом можно наблюдать, что один и тот же ребенок обнаруживает разный уровень игрового творчества в зависимости от содержания игры, выполняемой роли, от взаимоотношений с товарищами. </a:t>
            </a:r>
            <a:endParaRPr lang="ru-RU" sz="2800" b="1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533400"/>
            <a:ext cx="6840760" cy="577592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ru-RU" sz="22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2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сюжетно-ролевой игры дети придумывают сами, отражая в них свои впечатления, свое понимание окружающего и отношение к нему.</a:t>
            </a:r>
            <a:br>
              <a:rPr lang="ru-RU" sz="2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сюжетно-ролевых играх правила заключаются в самом содержании игры — в роли, в сюжете. Приняв на себя роль взрослого, ребенок действует в соответствии с логикой его поведения в тех или иных обстоятельствах (например, врач осматривает заболевшую дочку, которую мама принесла на прием; шофер в машине отвозит их домой). Наиболее общим правилом для детей в коллективной сюжетно-ролевой игре является признание всеми играющими условного значения предметов, принятых ролей и действий. Без этого игра не может состояться.</a:t>
            </a:r>
            <a:r>
              <a:rPr lang="ru-RU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1\На конкурс Ольге ивановне\Фото на ГМО\IMG_20190426_0925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09" y="2858379"/>
            <a:ext cx="3931920" cy="316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ГКП\IMG_20180525_1135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32656"/>
            <a:ext cx="433839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ГКП\IMG_20181002_103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49" y="2564904"/>
            <a:ext cx="3937606" cy="344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2" descr="D:\Фото 5 группа с Богданом и Стёпой\IMG_37081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224644"/>
            <a:ext cx="4943965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84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24000" y="548680"/>
            <a:ext cx="9144000" cy="47548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	Актуальность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 поднятой проблемы вызвана потребностью психологов, педагогов, родителей в совершенствующихся методах психолого-педагогического воздействия игровых методов на формирующуюся личность ребенка с целью развития интеллектуальных, творческих способностей, формирования нравственных качеств, положительных взаимоотношений детей со сверстниками, с близкими и окружающими людьми, закрепляющие положительные тенденции в развитии старшего дошкольника и обеспечивающие нравственно-волевую готовность к обучению в школе.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Выступления на город МОУ44\2019-2020\1\IMG_20190911_0905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41300"/>
            <a:ext cx="30243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Выступления на город МОУ44\2019-2020\1\IMG_20190911_0915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060848"/>
            <a:ext cx="460547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Выступления на город МОУ44\2019-2020\1\IMG_20190911_091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124744"/>
            <a:ext cx="3459088" cy="309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778</Words>
  <Application>Microsoft Office PowerPoint</Application>
  <PresentationFormat>Произвольный</PresentationFormat>
  <Paragraphs>56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Юные друзья: 16 x 9</vt:lpstr>
      <vt:lpstr>«Развитие нравственных качеств детей старшего дошкольного возраста посредством  сюжетно-ролевой игры»</vt:lpstr>
      <vt:lpstr>В настоящее время формирование нравственной личности – цель светского воспитания. Воспитание духовно здоровой личности должно начинаться с формирования у растущего человека нравственных ценностей, связанных с такими понятиями, как совесть, доброжелательность, доброта, честность, ответственность, любовь, милосердие, сострадание, терпимость и т.д</vt:lpstr>
      <vt:lpstr>   Составляющие полноценно развитой и  самореализованной личности  </vt:lpstr>
      <vt:lpstr>Презентация PowerPoint</vt:lpstr>
      <vt:lpstr> Игра ребенка дошкольника развивается под влиянием воспитания и обучения, зависит от приобретения знаний и умений, от воспитания интересов. В игре с особой силой проявляются индивидуальные особенности ребенка, при этом можно наблюдать, что один и тот же ребенок обнаруживает разный уровень игрового творчества в зависимости от содержания игры, выполняемой роли, от взаимоотношений с товарищами. </vt:lpstr>
      <vt:lpstr>     Содержание сюжетно-ролевой игры дети придумывают сами, отражая в них свои впечатления, свое понимание окружающего и отношение к нему. В сюжетно-ролевых играх правила заключаются в самом содержании игры — в роли, в сюжете. Приняв на себя роль взрослого, ребенок действует в соответствии с логикой его поведения в тех или иных обстоятельствах (например, врач осматривает заболевшую дочку, которую мама принесла на прием; шофер в машине отвозит их домой). Наиболее общим правилом для детей в коллективной сюжетно-ролевой игре является признание всеми играющими условного значения предметов, принятых ролей и действий. Без этого игра не может состояться. </vt:lpstr>
      <vt:lpstr>Презентация PowerPoint</vt:lpstr>
      <vt:lpstr>Презентация PowerPoint</vt:lpstr>
      <vt:lpstr>Презентация PowerPoint</vt:lpstr>
      <vt:lpstr>Формируя нравственность у детей, мы проигрываем такие игры как:        </vt:lpstr>
      <vt:lpstr>Педагогические методы и приёмы </vt:lpstr>
      <vt:lpstr>Презентация PowerPoint</vt:lpstr>
      <vt:lpstr>Презентация PowerPoint</vt:lpstr>
      <vt:lpstr>Итак: </vt:lpstr>
      <vt:lpstr>Методическое обеспечение 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2017-02-16T14:22:31Z</dcterms:created>
  <dcterms:modified xsi:type="dcterms:W3CDTF">2019-09-11T15:15:49Z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