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86" r:id="rId4"/>
    <p:sldId id="265" r:id="rId5"/>
    <p:sldId id="266" r:id="rId6"/>
    <p:sldId id="297" r:id="rId7"/>
    <p:sldId id="268" r:id="rId8"/>
    <p:sldId id="270" r:id="rId9"/>
    <p:sldId id="271" r:id="rId10"/>
    <p:sldId id="273" r:id="rId11"/>
    <p:sldId id="277" r:id="rId12"/>
    <p:sldId id="290" r:id="rId13"/>
    <p:sldId id="278" r:id="rId14"/>
    <p:sldId id="280" r:id="rId15"/>
    <p:sldId id="281" r:id="rId16"/>
    <p:sldId id="285" r:id="rId17"/>
    <p:sldId id="282" r:id="rId18"/>
    <p:sldId id="288" r:id="rId19"/>
    <p:sldId id="291" r:id="rId20"/>
    <p:sldId id="292" r:id="rId21"/>
    <p:sldId id="293" r:id="rId22"/>
    <p:sldId id="295" r:id="rId23"/>
    <p:sldId id="29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7256-8A13-4403-9405-C78727C1B22F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85D0-65C7-45F0-927B-7140179F158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7256-8A13-4403-9405-C78727C1B22F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85D0-65C7-45F0-927B-7140179F15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7256-8A13-4403-9405-C78727C1B22F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85D0-65C7-45F0-927B-7140179F15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7256-8A13-4403-9405-C78727C1B22F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85D0-65C7-45F0-927B-7140179F158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7256-8A13-4403-9405-C78727C1B22F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85D0-65C7-45F0-927B-7140179F15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7256-8A13-4403-9405-C78727C1B22F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85D0-65C7-45F0-927B-7140179F158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7256-8A13-4403-9405-C78727C1B22F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85D0-65C7-45F0-927B-7140179F158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7256-8A13-4403-9405-C78727C1B22F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85D0-65C7-45F0-927B-7140179F15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7256-8A13-4403-9405-C78727C1B22F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85D0-65C7-45F0-927B-7140179F15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7256-8A13-4403-9405-C78727C1B22F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85D0-65C7-45F0-927B-7140179F15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7256-8A13-4403-9405-C78727C1B22F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85D0-65C7-45F0-927B-7140179F158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EF97256-8A13-4403-9405-C78727C1B22F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38985D0-65C7-45F0-927B-7140179F158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9345" y="-11843"/>
            <a:ext cx="828092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«ЖИВОТНЫЕ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ПТИЦЫ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СЕВЕРА»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/>
          </a:p>
          <a:p>
            <a:pPr algn="ctr"/>
            <a:endParaRPr lang="ru-RU" sz="2800" dirty="0"/>
          </a:p>
          <a:p>
            <a:pPr algn="ctr"/>
            <a:endParaRPr lang="ru-RU" sz="2800" dirty="0" smtClean="0"/>
          </a:p>
          <a:p>
            <a:pPr algn="ctr"/>
            <a:endParaRPr lang="ru-RU" sz="2800" dirty="0"/>
          </a:p>
          <a:p>
            <a:pPr algn="ctr"/>
            <a:endParaRPr lang="ru-RU" sz="2800" dirty="0" smtClean="0"/>
          </a:p>
          <a:p>
            <a:pPr algn="ctr"/>
            <a:endParaRPr lang="ru-RU" sz="2800" dirty="0"/>
          </a:p>
          <a:p>
            <a:pPr algn="ctr"/>
            <a:endParaRPr lang="ru-RU" sz="2800" dirty="0" smtClean="0"/>
          </a:p>
          <a:p>
            <a:pPr algn="ctr"/>
            <a:endParaRPr lang="ru-RU" sz="2800" dirty="0"/>
          </a:p>
          <a:p>
            <a:pPr algn="ctr"/>
            <a:endParaRPr lang="ru-RU" sz="2800" dirty="0" smtClean="0"/>
          </a:p>
          <a:p>
            <a:pPr algn="ctr"/>
            <a:endParaRPr lang="ru-RU" sz="2800" dirty="0"/>
          </a:p>
          <a:p>
            <a:pPr algn="ctr"/>
            <a:endParaRPr lang="ru-RU" sz="2800" dirty="0" smtClean="0"/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Оленюк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С.В.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Картинки по запросу картинки диких животных севе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6822004" cy="467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243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8352" y="5085184"/>
            <a:ext cx="4446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Из чаек известен полярный разбойник,</a:t>
            </a:r>
          </a:p>
          <a:p>
            <a:r>
              <a:rPr lang="ru-RU" dirty="0"/>
              <a:t>Гнездо разорит кровожадный...(поморник)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36712"/>
            <a:ext cx="57150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258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7904" y="980728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Полярная сова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78" y="476672"/>
            <a:ext cx="790030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194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85825"/>
            <a:ext cx="76200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515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60925" y="5733256"/>
            <a:ext cx="2119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</a:t>
            </a:r>
            <a:r>
              <a:rPr lang="ru-RU" dirty="0" smtClean="0"/>
              <a:t>уночка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8180"/>
            <a:ext cx="6858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464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856" y="1124744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лемминг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4664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866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0648"/>
            <a:ext cx="604867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81870" y="5658296"/>
            <a:ext cx="20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Гага- гребенушка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7950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836712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Сокол сапсан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359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692696"/>
            <a:ext cx="7176796" cy="538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777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530225"/>
            <a:ext cx="7596187" cy="579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623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53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366749"/>
            <a:ext cx="77768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представление детей о диких животных живущих на Севере.</a:t>
            </a:r>
          </a:p>
          <a:p>
            <a:pPr algn="just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Обогатить и систематизировать знания детей о животных Севера.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Учить видеть красоту Крайнего Севера.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Развивать у детей  познавательный интерес к жизни животных холодных стран; связную речь  детей, обогащать  их словарь.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Воспитывать любовь и уважение к природе.</a:t>
            </a:r>
          </a:p>
          <a:p>
            <a:pPr algn="just"/>
            <a:endParaRPr lang="ru-RU" sz="2800" dirty="0" smtClean="0"/>
          </a:p>
          <a:p>
            <a:pPr algn="just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5927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503592" cy="562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705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028384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429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376485" cy="628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63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2930" y="2967335"/>
            <a:ext cx="8658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5304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1308"/>
            <a:ext cx="7168796" cy="446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573325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Полярный волк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8800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1680" y="509556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Два мощных имеет клыка,</a:t>
            </a:r>
          </a:p>
          <a:p>
            <a:r>
              <a:rPr lang="ru-RU" dirty="0"/>
              <a:t>Два ласта и два плавника,</a:t>
            </a:r>
          </a:p>
          <a:p>
            <a:r>
              <a:rPr lang="ru-RU" dirty="0"/>
              <a:t>Но этого дядю не </a:t>
            </a:r>
            <a:r>
              <a:rPr lang="ru-RU" dirty="0" err="1" smtClean="0"/>
              <a:t>трожь</a:t>
            </a:r>
            <a:r>
              <a:rPr lang="ru-RU" dirty="0"/>
              <a:t>,</a:t>
            </a:r>
          </a:p>
          <a:p>
            <a:r>
              <a:rPr lang="ru-RU" dirty="0"/>
              <a:t>Прилёг отдохнуть толстый...(морж)</a:t>
            </a:r>
          </a:p>
        </p:txBody>
      </p:sp>
      <p:pic>
        <p:nvPicPr>
          <p:cNvPr id="12290" name="Picture 2" descr="Картинки по запросу животные крайнего севе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79"/>
            <a:ext cx="7344816" cy="455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1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10800000" flipV="1">
            <a:off x="791568" y="4797152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холодной плавает воде отличный рыболов,</a:t>
            </a:r>
          </a:p>
          <a:p>
            <a:pPr algn="ctr"/>
            <a:r>
              <a:rPr lang="ru-RU" dirty="0"/>
              <a:t>На льдине отдыхает, свершив большой улов,</a:t>
            </a:r>
          </a:p>
          <a:p>
            <a:pPr algn="ctr"/>
            <a:r>
              <a:rPr lang="ru-RU" dirty="0"/>
              <a:t>И отдыхать ему не лень,</a:t>
            </a:r>
          </a:p>
          <a:p>
            <a:pPr algn="ctr"/>
            <a:r>
              <a:rPr lang="ru-RU" dirty="0"/>
              <a:t>Рыбачил допоздна...(тюлень)</a:t>
            </a:r>
          </a:p>
        </p:txBody>
      </p:sp>
      <p:pic>
        <p:nvPicPr>
          <p:cNvPr id="1026" name="Picture 2" descr="C:\Users\ГДОУ 141\Desktop\для призентаций\тюлен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6552728" cy="436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139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393239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На полярном берегу</a:t>
            </a:r>
          </a:p>
          <a:p>
            <a:r>
              <a:rPr lang="ru-RU" dirty="0">
                <a:solidFill>
                  <a:prstClr val="black"/>
                </a:solidFill>
              </a:rPr>
              <a:t>Все законы строгие.</a:t>
            </a:r>
          </a:p>
          <a:p>
            <a:r>
              <a:rPr lang="ru-RU" dirty="0">
                <a:solidFill>
                  <a:prstClr val="black"/>
                </a:solidFill>
              </a:rPr>
              <a:t>Но морозы и пургу</a:t>
            </a:r>
          </a:p>
          <a:p>
            <a:r>
              <a:rPr lang="ru-RU" dirty="0">
                <a:solidFill>
                  <a:prstClr val="black"/>
                </a:solidFill>
              </a:rPr>
              <a:t>Терпят ластоногие.</a:t>
            </a:r>
          </a:p>
          <a:p>
            <a:r>
              <a:rPr lang="ru-RU" dirty="0">
                <a:solidFill>
                  <a:prstClr val="black"/>
                </a:solidFill>
              </a:rPr>
              <a:t>Хоть от края и до края</a:t>
            </a:r>
          </a:p>
          <a:p>
            <a:r>
              <a:rPr lang="ru-RU" dirty="0">
                <a:solidFill>
                  <a:prstClr val="black"/>
                </a:solidFill>
              </a:rPr>
              <a:t>Ледяной суровый мир,</a:t>
            </a:r>
          </a:p>
          <a:p>
            <a:r>
              <a:rPr lang="ru-RU" dirty="0">
                <a:solidFill>
                  <a:prstClr val="black"/>
                </a:solidFill>
              </a:rPr>
              <a:t>Но от холода спасает</a:t>
            </a:r>
          </a:p>
          <a:p>
            <a:r>
              <a:rPr lang="ru-RU" dirty="0">
                <a:solidFill>
                  <a:prstClr val="black"/>
                </a:solidFill>
              </a:rPr>
              <a:t>Их подкожный толстый жир. (Тюлень, морж)</a:t>
            </a:r>
          </a:p>
        </p:txBody>
      </p:sp>
      <p:pic>
        <p:nvPicPr>
          <p:cNvPr id="5122" name="Picture 2" descr="C:\Users\ГДОУ 141\Desktop\для призентаций\мор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22660"/>
            <a:ext cx="4104456" cy="267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ГДОУ 141\Desktop\для призентаций\тюлен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1" y="463662"/>
            <a:ext cx="4185993" cy="27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29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2248" y="4941168"/>
            <a:ext cx="5670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Он снег глубокий разгребает</a:t>
            </a:r>
          </a:p>
          <a:p>
            <a:pPr algn="ctr"/>
            <a:r>
              <a:rPr lang="ru-RU" dirty="0"/>
              <a:t>И ягель вкусный добывает,</a:t>
            </a:r>
          </a:p>
          <a:p>
            <a:pPr algn="ctr"/>
            <a:r>
              <a:rPr lang="ru-RU" dirty="0"/>
              <a:t>Копает он порой весь день</a:t>
            </a:r>
          </a:p>
          <a:p>
            <a:pPr algn="ctr"/>
            <a:r>
              <a:rPr lang="ru-RU" dirty="0"/>
              <a:t>Полярный северный...(</a:t>
            </a:r>
            <a:r>
              <a:rPr lang="ru-RU" dirty="0" smtClean="0"/>
              <a:t>олень)</a:t>
            </a:r>
            <a:endParaRPr lang="ru-RU" dirty="0"/>
          </a:p>
        </p:txBody>
      </p:sp>
      <p:pic>
        <p:nvPicPr>
          <p:cNvPr id="2050" name="Picture 2" descr="C:\Users\ГДОУ 141\Desktop\для призентаций\северный олен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02431"/>
            <a:ext cx="6156686" cy="41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724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5696381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Мех серебрист. Мышей ловец.</a:t>
            </a:r>
          </a:p>
          <a:p>
            <a:r>
              <a:rPr lang="ru-RU" dirty="0"/>
              <a:t>С лисою схож, зовут...(песец)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638"/>
            <a:ext cx="7008779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487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16448" y="5085184"/>
            <a:ext cx="4806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Крутые когти, мех густой.</a:t>
            </a:r>
          </a:p>
          <a:p>
            <a:pPr algn="ctr"/>
            <a:r>
              <a:rPr lang="ru-RU" dirty="0"/>
              <a:t>Характер очень непростой.</a:t>
            </a:r>
          </a:p>
          <a:p>
            <a:pPr algn="ctr"/>
            <a:r>
              <a:rPr lang="ru-RU" dirty="0"/>
              <a:t>И на врага нагонит страха</a:t>
            </a:r>
          </a:p>
          <a:p>
            <a:pPr algn="ctr"/>
            <a:r>
              <a:rPr lang="ru-RU" dirty="0"/>
              <a:t>В серьёзной драке...(росомаха)</a:t>
            </a:r>
          </a:p>
        </p:txBody>
      </p:sp>
      <p:pic>
        <p:nvPicPr>
          <p:cNvPr id="4098" name="Picture 2" descr="C:\Users\ГДОУ 141\Desktop\для призентаций\росомах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69277"/>
            <a:ext cx="5904656" cy="44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250402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228</TotalTime>
  <Words>237</Words>
  <Application>Microsoft Office PowerPoint</Application>
  <PresentationFormat>Экран (4:3)</PresentationFormat>
  <Paragraphs>55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ГДОУ 141</dc:creator>
  <cp:lastModifiedBy>Группа№8</cp:lastModifiedBy>
  <cp:revision>22</cp:revision>
  <dcterms:created xsi:type="dcterms:W3CDTF">2016-01-28T10:33:27Z</dcterms:created>
  <dcterms:modified xsi:type="dcterms:W3CDTF">2020-12-20T17:23:49Z</dcterms:modified>
</cp:coreProperties>
</file>