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AB89-E474-4C58-BBCA-50426943C51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C19-4520-447D-A6FA-5D51C5E70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13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AB89-E474-4C58-BBCA-50426943C51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C19-4520-447D-A6FA-5D51C5E70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95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AB89-E474-4C58-BBCA-50426943C51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C19-4520-447D-A6FA-5D51C5E70C5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0845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AB89-E474-4C58-BBCA-50426943C51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C19-4520-447D-A6FA-5D51C5E70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570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AB89-E474-4C58-BBCA-50426943C51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C19-4520-447D-A6FA-5D51C5E70C5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5489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AB89-E474-4C58-BBCA-50426943C51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C19-4520-447D-A6FA-5D51C5E70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580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AB89-E474-4C58-BBCA-50426943C51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C19-4520-447D-A6FA-5D51C5E70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95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AB89-E474-4C58-BBCA-50426943C51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C19-4520-447D-A6FA-5D51C5E70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8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AB89-E474-4C58-BBCA-50426943C51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C19-4520-447D-A6FA-5D51C5E70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01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AB89-E474-4C58-BBCA-50426943C51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C19-4520-447D-A6FA-5D51C5E70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4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AB89-E474-4C58-BBCA-50426943C51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C19-4520-447D-A6FA-5D51C5E70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97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AB89-E474-4C58-BBCA-50426943C51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C19-4520-447D-A6FA-5D51C5E70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02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AB89-E474-4C58-BBCA-50426943C51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C19-4520-447D-A6FA-5D51C5E70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3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AB89-E474-4C58-BBCA-50426943C51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C19-4520-447D-A6FA-5D51C5E70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57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AB89-E474-4C58-BBCA-50426943C51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C19-4520-447D-A6FA-5D51C5E70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34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9C19-4520-447D-A6FA-5D51C5E70C5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AB89-E474-4C58-BBCA-50426943C512}" type="datetimeFigureOut">
              <a:rPr lang="ru-RU" smtClean="0"/>
              <a:t>04.04.2019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09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CAB89-E474-4C58-BBCA-50426943C51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6F9C19-4520-447D-A6FA-5D51C5E70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86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736" y="124219"/>
            <a:ext cx="9123548" cy="146118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ПРАКТИКО-ОРИЕНТИРОВАННЫЙ СЕМИНАР ДЛЯ СТАРШИХ ВОСПИТАТЕЛЕЙ ДОО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9308" y="1585399"/>
            <a:ext cx="9573491" cy="165576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«Алгоритм открытия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ютюб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канала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 записи видео ролика,  его размещение на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ютюб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   канале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5" t="76809" r="89004" b="16987"/>
          <a:stretch/>
        </p:blipFill>
        <p:spPr>
          <a:xfrm>
            <a:off x="6186053" y="1471172"/>
            <a:ext cx="2834121" cy="9421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5" t="76809" r="89004" b="16987"/>
          <a:stretch/>
        </p:blipFill>
        <p:spPr>
          <a:xfrm>
            <a:off x="3137188" y="2757055"/>
            <a:ext cx="2834121" cy="8471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11" t="8840" r="5019" b="16726"/>
          <a:stretch/>
        </p:blipFill>
        <p:spPr>
          <a:xfrm>
            <a:off x="1995053" y="3584936"/>
            <a:ext cx="7176656" cy="320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1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11" y="159327"/>
            <a:ext cx="11594217" cy="65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8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2" y="365067"/>
            <a:ext cx="11548629" cy="649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10" y="401781"/>
            <a:ext cx="10913254" cy="6135710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8091055" y="983673"/>
            <a:ext cx="1094509" cy="498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7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86" y="235527"/>
            <a:ext cx="11384757" cy="6400800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 rot="971411">
            <a:off x="7952510" y="914400"/>
            <a:ext cx="1343891" cy="637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81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3" y="274890"/>
            <a:ext cx="11105284" cy="6243674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2064327" y="1704109"/>
            <a:ext cx="2258291" cy="1191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8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27" y="540328"/>
            <a:ext cx="10633165" cy="597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4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93" y="374073"/>
            <a:ext cx="11076727" cy="6227618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 rot="5400000">
            <a:off x="8922328" y="831273"/>
            <a:ext cx="775854" cy="568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53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55" y="332510"/>
            <a:ext cx="10928875" cy="61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8119" t="22914" r="35169" b="5828"/>
          <a:stretch/>
        </p:blipFill>
        <p:spPr>
          <a:xfrm>
            <a:off x="1440872" y="360217"/>
            <a:ext cx="7188555" cy="61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mpnet.kz/public/img/lossy/s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18" y="817418"/>
            <a:ext cx="9651493" cy="510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0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97"/>
          <a:stretch/>
        </p:blipFill>
        <p:spPr bwMode="auto">
          <a:xfrm>
            <a:off x="388793" y="387927"/>
            <a:ext cx="10348480" cy="57238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31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552" y="299462"/>
            <a:ext cx="8596668" cy="1320800"/>
          </a:xfrm>
        </p:spPr>
        <p:txBody>
          <a:bodyPr/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Тематический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план видео – роликов: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298" y="1606407"/>
            <a:ext cx="8596668" cy="388077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	«Зачем нужно сидеть в автокресле</a:t>
            </a:r>
            <a:r>
              <a:rPr lang="ru-RU" sz="2400" dirty="0" smtClean="0">
                <a:solidFill>
                  <a:schemeClr val="tx1"/>
                </a:solidFill>
              </a:rPr>
              <a:t>»;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«</a:t>
            </a:r>
            <a:r>
              <a:rPr lang="ru-RU" sz="2400" dirty="0">
                <a:solidFill>
                  <a:schemeClr val="tx1"/>
                </a:solidFill>
              </a:rPr>
              <a:t>Знаю дорожные знаки</a:t>
            </a:r>
            <a:r>
              <a:rPr lang="ru-RU" sz="2400" dirty="0" smtClean="0">
                <a:solidFill>
                  <a:schemeClr val="tx1"/>
                </a:solidFill>
              </a:rPr>
              <a:t>»;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«Как я перехожу проезжую часть</a:t>
            </a:r>
            <a:r>
              <a:rPr lang="ru-RU" sz="2400" dirty="0" smtClean="0">
                <a:solidFill>
                  <a:schemeClr val="tx1"/>
                </a:solidFill>
              </a:rPr>
              <a:t>»;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«Мое автокресло и наша машина</a:t>
            </a:r>
            <a:r>
              <a:rPr lang="ru-RU" sz="2400" dirty="0" smtClean="0">
                <a:solidFill>
                  <a:schemeClr val="tx1"/>
                </a:solidFill>
              </a:rPr>
              <a:t>»;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«Выходные на машине</a:t>
            </a:r>
            <a:r>
              <a:rPr lang="ru-RU" sz="2400" dirty="0" smtClean="0">
                <a:solidFill>
                  <a:schemeClr val="tx1"/>
                </a:solidFill>
              </a:rPr>
              <a:t>»;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«Как одеться, чтобы меня лучше заметили на дороге</a:t>
            </a:r>
            <a:r>
              <a:rPr lang="ru-RU" sz="2400" dirty="0" smtClean="0">
                <a:solidFill>
                  <a:schemeClr val="tx1"/>
                </a:solidFill>
              </a:rPr>
              <a:t>»;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«Где кататься на велосипеде</a:t>
            </a:r>
            <a:r>
              <a:rPr lang="ru-RU" sz="2400" dirty="0" smtClean="0">
                <a:solidFill>
                  <a:schemeClr val="tx1"/>
                </a:solidFill>
              </a:rPr>
              <a:t>»;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«Игры по ПДД</a:t>
            </a:r>
            <a:r>
              <a:rPr lang="ru-RU" sz="2400" dirty="0" smtClean="0">
                <a:solidFill>
                  <a:schemeClr val="tx1"/>
                </a:solidFill>
              </a:rPr>
              <a:t>»;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«Родители, будьте внимательны</a:t>
            </a:r>
            <a:r>
              <a:rPr lang="ru-RU" sz="2400" dirty="0" smtClean="0">
                <a:solidFill>
                  <a:schemeClr val="tx1"/>
                </a:solidFill>
              </a:rPr>
              <a:t>»;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«История светофора». 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5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552" y="299462"/>
            <a:ext cx="8596668" cy="1320800"/>
          </a:xfrm>
        </p:spPr>
        <p:txBody>
          <a:bodyPr/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ПРЕИМУЩЕСТВА «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YouTube»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097" y="1287752"/>
            <a:ext cx="9478047" cy="388077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	</a:t>
            </a:r>
            <a:r>
              <a:rPr lang="ru-RU" sz="2400" dirty="0" smtClean="0">
                <a:solidFill>
                  <a:schemeClr val="tx1"/>
                </a:solidFill>
              </a:rPr>
              <a:t>•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удобный и быстрый поиск нужной информации и возможность отслеживать интересные видео - ролики.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•	просмотр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YouTube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-канала «Дети тоже соблюдают правила дорожного движения»  возможен, как на ПК так и на любых современных гаджетах.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•	просматривать  ресурсы можно в любое время суток, вне зависимости от того, где вы находитесь.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•	инновационная технология «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YouTube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-канал», значительно расширяет аудиторию интернет пользователей вне зависимости от возраста.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3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552" y="299462"/>
            <a:ext cx="8596668" cy="1320800"/>
          </a:xfrm>
        </p:spPr>
        <p:txBody>
          <a:bodyPr/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РЕКОМЕНДАЦИИ ПО СОЗДАНИЮ ВИДЕО – РОЛИКОВ ДЛЯ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YouTube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-КАНАЛА</a:t>
            </a:r>
            <a:endParaRPr lang="en-US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862" y="1869643"/>
            <a:ext cx="9478047" cy="3880773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solidFill>
                  <a:schemeClr val="tx1"/>
                </a:solidFill>
              </a:rPr>
              <a:t>	</a:t>
            </a:r>
            <a:r>
              <a:rPr lang="ru-RU" sz="2800" dirty="0"/>
              <a:t>Оборудование для видеосъемки </a:t>
            </a:r>
          </a:p>
          <a:p>
            <a:pPr lvl="0"/>
            <a:r>
              <a:rPr lang="ru-RU" sz="2800" dirty="0"/>
              <a:t>Этапы создания видео для </a:t>
            </a:r>
            <a:r>
              <a:rPr lang="en-US" sz="2800" dirty="0"/>
              <a:t>Y</a:t>
            </a:r>
            <a:r>
              <a:rPr lang="ru-RU" sz="2800" dirty="0" err="1"/>
              <a:t>ouTube</a:t>
            </a:r>
            <a:r>
              <a:rPr lang="ru-RU" sz="2800" dirty="0"/>
              <a:t>;</a:t>
            </a:r>
          </a:p>
          <a:p>
            <a:pPr lvl="0"/>
            <a:r>
              <a:rPr lang="ru-RU" sz="2800" dirty="0"/>
              <a:t>Составления плана видеосъемки;</a:t>
            </a:r>
          </a:p>
          <a:p>
            <a:pPr lvl="0"/>
            <a:r>
              <a:rPr lang="ru-RU" sz="2800" dirty="0"/>
              <a:t>Подготовка  к видеосъемке;</a:t>
            </a:r>
          </a:p>
          <a:p>
            <a:pPr lvl="0"/>
            <a:r>
              <a:rPr lang="ru-RU" sz="2800" dirty="0"/>
              <a:t>Съемка видео </a:t>
            </a:r>
            <a:r>
              <a:rPr lang="ru-RU" sz="2800" dirty="0" smtClean="0"/>
              <a:t>для </a:t>
            </a:r>
            <a:r>
              <a:rPr lang="ru-RU" sz="2800" dirty="0" err="1" smtClean="0"/>
              <a:t>YouTube</a:t>
            </a:r>
            <a:r>
              <a:rPr lang="ru-RU" sz="2800" dirty="0"/>
              <a:t>;</a:t>
            </a:r>
          </a:p>
          <a:p>
            <a:pPr lvl="0"/>
            <a:r>
              <a:rPr lang="ru-RU" sz="2800" dirty="0"/>
              <a:t>Звуковые эффекты во время видеосъемки; </a:t>
            </a:r>
          </a:p>
          <a:p>
            <a:pPr lvl="0"/>
            <a:r>
              <a:rPr lang="ru-RU" sz="2800" dirty="0"/>
              <a:t>Редактирование отснятого материала. </a:t>
            </a:r>
          </a:p>
          <a:p>
            <a:r>
              <a:rPr lang="ru-RU" dirty="0"/>
              <a:t> 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9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552" y="299462"/>
            <a:ext cx="8596668" cy="1320800"/>
          </a:xfrm>
        </p:spPr>
        <p:txBody>
          <a:bodyPr/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АЛГОРИТМ ВЕДЕНИЯ БЛОГА НА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YouTube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 - КАНАЛЕ</a:t>
            </a:r>
            <a:endParaRPr lang="en-US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862" y="1495570"/>
            <a:ext cx="9478047" cy="388077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ru-RU" sz="2800" dirty="0" smtClean="0"/>
          </a:p>
          <a:p>
            <a:pPr lvl="0"/>
            <a:r>
              <a:rPr lang="ru-RU" sz="2800" dirty="0" smtClean="0"/>
              <a:t>•	Социальная направленность видео;</a:t>
            </a:r>
          </a:p>
          <a:p>
            <a:pPr lvl="0"/>
            <a:r>
              <a:rPr lang="ru-RU" sz="2800" dirty="0" smtClean="0"/>
              <a:t>•</a:t>
            </a:r>
            <a:r>
              <a:rPr lang="ru-RU" sz="2800" dirty="0"/>
              <a:t>	Приветствие аудитории;</a:t>
            </a:r>
          </a:p>
          <a:p>
            <a:pPr lvl="0"/>
            <a:r>
              <a:rPr lang="ru-RU" sz="2800" dirty="0"/>
              <a:t>•	Небольшой рассказ о себе;</a:t>
            </a:r>
          </a:p>
          <a:p>
            <a:pPr lvl="0"/>
            <a:r>
              <a:rPr lang="ru-RU" sz="2800" dirty="0"/>
              <a:t>•	Проблема, о которой нужно рассказать;</a:t>
            </a:r>
          </a:p>
          <a:p>
            <a:pPr lvl="0"/>
            <a:r>
              <a:rPr lang="ru-RU" sz="2800" dirty="0"/>
              <a:t>•	Способы решения этой проблемы;</a:t>
            </a:r>
          </a:p>
          <a:p>
            <a:pPr lvl="0"/>
            <a:r>
              <a:rPr lang="ru-RU" sz="2800" dirty="0"/>
              <a:t>•	Подведение итогов в видео;</a:t>
            </a:r>
          </a:p>
          <a:p>
            <a:pPr lvl="0"/>
            <a:r>
              <a:rPr lang="ru-RU" sz="2800" dirty="0"/>
              <a:t>•	Длительность видео (не более 2 –х минут);</a:t>
            </a:r>
          </a:p>
          <a:p>
            <a:pPr lvl="0"/>
            <a:r>
              <a:rPr lang="ru-RU" sz="2800" dirty="0"/>
              <a:t>•	Место съемок видео;</a:t>
            </a:r>
          </a:p>
          <a:p>
            <a:r>
              <a:rPr lang="ru-RU" dirty="0"/>
              <a:t> 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6" y="573066"/>
            <a:ext cx="10390909" cy="584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4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</TotalTime>
  <Words>48</Words>
  <Application>Microsoft Office PowerPoint</Application>
  <PresentationFormat>Широкоэкранный</PresentationFormat>
  <Paragraphs>38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Trebuchet MS</vt:lpstr>
      <vt:lpstr>Wingdings 3</vt:lpstr>
      <vt:lpstr>Аспект</vt:lpstr>
      <vt:lpstr>ПРАКТИКО-ОРИЕНТИРОВАННЫЙ СЕМИНАР ДЛЯ СТАРШИХ ВОСПИТАТЕЛЕЙ ДОО </vt:lpstr>
      <vt:lpstr>Презентация PowerPoint</vt:lpstr>
      <vt:lpstr>Презентация PowerPoint</vt:lpstr>
      <vt:lpstr>Презентация PowerPoint</vt:lpstr>
      <vt:lpstr>Тематический план видео – роликов: </vt:lpstr>
      <vt:lpstr>ПРЕИМУЩЕСТВА «YouTube»</vt:lpstr>
      <vt:lpstr>РЕКОМЕНДАЦИИ ПО СОЗДАНИЮ ВИДЕО – РОЛИКОВ ДЛЯ YouTube-КАНАЛА</vt:lpstr>
      <vt:lpstr>АЛГОРИТМ ВЕДЕНИЯ БЛОГА НА YouTube - КАНАЛЕ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комбинированного вида №45 г. Белгорода</dc:title>
  <dc:creator>admin</dc:creator>
  <cp:lastModifiedBy>admin</cp:lastModifiedBy>
  <cp:revision>8</cp:revision>
  <dcterms:created xsi:type="dcterms:W3CDTF">2019-03-25T11:54:39Z</dcterms:created>
  <dcterms:modified xsi:type="dcterms:W3CDTF">2019-04-04T19:44:38Z</dcterms:modified>
</cp:coreProperties>
</file>