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73" r:id="rId9"/>
    <p:sldId id="264" r:id="rId10"/>
    <p:sldId id="267" r:id="rId11"/>
    <p:sldId id="265" r:id="rId12"/>
    <p:sldId id="266" r:id="rId13"/>
    <p:sldId id="270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://ru.wikipedia.org/wiki/%25D0%259F%25D0%25B0%25D0%25BC%25D1%258F%25D1%2582%25D1%258C&amp;sa=D&amp;ust=1455318006232000&amp;usg=AFQjCNGc0JJB8a7dR1Sx8qoLz1TyzV7DbQ" TargetMode="External"/><Relationship Id="rId2" Type="http://schemas.openxmlformats.org/officeDocument/2006/relationships/hyperlink" Target="https://www.google.com/url?q=http://ru.wikipedia.org/wiki/%25D0%2597%25D0%25B0%25D0%25BF%25D0%25BE%25D0%25BC%25D0%25B8%25D0%25BD%25D0%25B0%25D0%25BD%25D0%25B8%25D0%25B5&amp;sa=D&amp;ust=1455318006231000&amp;usg=AFQjCNFifXqCHoq7kjaAiTkFsXSMZ-DAf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url?q=http://ru.wikipedia.org/wiki/%25D0%2590%25D1%2581%25D1%2581%25D0%25BE%25D1%2586%25D0%25B8%25D0%25B0%25D1%2586%25D0%25B8%25D1%258F_%28%25D0%25BF%25D1%2581%25D0%25B8%25D1%2585%25D0%25BE%25D0%25BB%25D0%25BE%25D0%25B3%25D0%25B8%25D1%258F%29&amp;sa=D&amp;ust=1455318006233000&amp;usg=AFQjCNGo5Hixcs1EeAnMMVU0NKx6CuOZP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q=http://ru.wikipedia.org/wiki/%25D0%25A1%25D0%25B8%25D0%25BC%25D0%25B2%25D0%25BE%25D0%25BB&amp;sa=D&amp;ust=1455318006237000&amp;usg=AFQjCNFZuPvRSucu-EepDoK5a_RWojPYQ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846640" cy="3600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Развитие познавательных способностей детей старшего дошкольного возраста при помощи мнемотехнических методик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293096"/>
            <a:ext cx="7920880" cy="216024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Подготовила: Уманец Инна Витальевна,</a:t>
            </a:r>
          </a:p>
          <a:p>
            <a:pPr algn="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оспитатель МБОУ «Начальная школа</a:t>
            </a:r>
          </a:p>
          <a:p>
            <a:pPr algn="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-детский сад №44» г. Белгорода</a:t>
            </a:r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Белгород, 2016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8076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Мнемотехника и развитие речи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leksandr\Downloads\image9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52" y="1484783"/>
            <a:ext cx="6892831" cy="48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58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ksandr\Downloads\922111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0" y="1412429"/>
            <a:ext cx="4416953" cy="331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Мнемотехника и развитие речи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leksandr\Downloads\shemi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45720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74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4675643" cy="576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Мнемотехника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ФЭМП (цифрообраз)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3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eksandr\Desktop\сад 44\АПО\Мнемотехника ФЭМП\crop_115924935_e6Y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118882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Мнемотехника и ФЭМП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Aleksandr\Desktop\сад 44\АПО\Мнемотехника ФЭМП\crop_115924935_OP1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84984"/>
            <a:ext cx="1224136" cy="11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leksandr\Desktop\сад 44\АПО\Мнемотехника ФЭМП\crop_115924935_P9jJ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6" y="3627870"/>
            <a:ext cx="1260140" cy="11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leksandr\Desktop\сад 44\АПО\Мнемотехника ФЭМП\crop_115924935_NYWH9x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868" y="1196752"/>
            <a:ext cx="1578098" cy="11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leksandr\Desktop\сад 44\АПО\Мнемотехника ФЭМП\crop_115924935_v4bf1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157192"/>
            <a:ext cx="1359196" cy="11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leksandr\Desktop\сад 44\АПО\Мнемотехника ФЭМП\crop_115924935_LJHJV3o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88840"/>
            <a:ext cx="1215486" cy="11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Aleksandr\Desktop\сад 44\АПО\Мнемотехника ФЭМП\crop_115924935_lep8rl (2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47515"/>
            <a:ext cx="1296144" cy="117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Aleksandr\Desktop\сад 44\АПО\Мнемотехника ФЭМП\crop_115924935_7voP (2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97152"/>
            <a:ext cx="1286567" cy="11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Aleksandr\Desktop\сад 44\АПО\Мнемотехника ФЭМП\crop_115924935_aL7b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864" y="2780928"/>
            <a:ext cx="1270943" cy="120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95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052736"/>
            <a:ext cx="4608512" cy="571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600" dirty="0">
                <a:solidFill>
                  <a:prstClr val="black"/>
                </a:solidFill>
              </a:rPr>
              <a:t>Мнемотехника и </a:t>
            </a:r>
            <a:r>
              <a:rPr lang="ru-RU" sz="3600" dirty="0" smtClean="0">
                <a:solidFill>
                  <a:prstClr val="black"/>
                </a:solidFill>
              </a:rPr>
              <a:t>ФЭМП (состав числа)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00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leksandr\Desktop\сад 44\АПО\Мнемотехника ФЭМП\crop_115924570_BLsq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6954"/>
            <a:ext cx="3456384" cy="271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3600" dirty="0">
                <a:solidFill>
                  <a:prstClr val="black"/>
                </a:solidFill>
              </a:rPr>
              <a:t>Мнемотехника и ФЭМП</a:t>
            </a:r>
            <a:endParaRPr lang="ru-RU" dirty="0"/>
          </a:p>
        </p:txBody>
      </p:sp>
      <p:pic>
        <p:nvPicPr>
          <p:cNvPr id="7171" name="Picture 3" descr="C:\Users\Aleksandr\Desktop\сад 44\АПО\Мнемотехника ФЭМП\crop_115924716_HD3E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60005"/>
            <a:ext cx="3604965" cy="27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leksandr\Desktop\сад 44\АПО\Мнемотехника ФЭМП\crop_115924802_2e3YP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937" y="4005064"/>
            <a:ext cx="418057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52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Мнемотехника помогает развивать: </a:t>
            </a:r>
          </a:p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зрительную и слуховую память </a:t>
            </a:r>
          </a:p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ассоциативное мышление </a:t>
            </a:r>
          </a:p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зрительное и слуховое внимание </a:t>
            </a:r>
          </a:p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воображение</a:t>
            </a:r>
          </a:p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связную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речь</a:t>
            </a:r>
          </a:p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богатить словарь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5738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30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(от греч.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mnēmē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память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téchnē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искусство, мастерство) — совокупность специальных приёмов и способов, облегчающих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запоминание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нужной информации и увеличивающих объём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/>
              </a:rPr>
              <a:t>памяти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путём образования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4"/>
              </a:rPr>
              <a:t>ассоциаций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(связей).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82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Мнемотехника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визуализация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(в виде изображения, набора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символов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либо предметов) некоего объекта, субъекта либо явления, достаточно полно описывающей его и облегчающей его запоминание или идентификацию.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35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Образование смысловых фраз из начальных букв запоминаемой информации («Каждый Охотник  Желает Знать Где Сидит Фазан»,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 Знаем: Мама Юли Села Утром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Пилюли», «Иван родил девчонку, велел тащить пеленку»)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Рифмизация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(«Пифагоровы штаны …»)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Нахождение ярких необычных ассоциаций (картинки, фразы), которые соединяются с запоминаемой информацией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приёмы мнемотехники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3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ksandr\Downloads\100e8-1406279042-5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00389" cy="352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Aleksandr\Downloads\img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442798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leksandr\Downloads\ура\image001_5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6992"/>
            <a:ext cx="4590256" cy="333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10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«мнемотаблицы» в дошкольной педагогике сходно по логике и способу построения со следующими понятиями: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сенсорно-графические схемы,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предметно-схематические модели,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блоки-квадраты,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коллаж,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схема составления рассказа.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Мнемотаблица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– это схема, в которую заложена определённая информация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23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Соотнесение слова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рисунком, наиболее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подходящим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смыслу:  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Мнемотехника и развитие речи</a:t>
            </a:r>
          </a:p>
        </p:txBody>
      </p:sp>
      <p:pic>
        <p:nvPicPr>
          <p:cNvPr id="9218" name="Picture 2" descr="C:\Users\Aleksandr\Downloads\ура\image002_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22067"/>
            <a:ext cx="3888432" cy="485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75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Мнемотехника и развитие речи</a:t>
            </a:r>
            <a:endParaRPr lang="ru-RU" dirty="0"/>
          </a:p>
        </p:txBody>
      </p:sp>
      <p:pic>
        <p:nvPicPr>
          <p:cNvPr id="10242" name="Picture 2" descr="C:\Users\Aleksandr\Downloads\photofacefun_com_147754469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805" y="1890909"/>
            <a:ext cx="936104" cy="161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leksandr\Downloads\photofacefun_com_14775446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25144"/>
            <a:ext cx="951252" cy="156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leksandr\Downloads\photofacefun_com_14775446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905843" cy="156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leksandr\Downloads\photofacefun_com_14775447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260" y="4077072"/>
            <a:ext cx="1016036" cy="161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Aleksandr\Downloads\photofacefun_com_147754473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01008"/>
            <a:ext cx="939354" cy="161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11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leksandr\Downloads\image9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6985171" cy="493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Мнемотехника и развитие речи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2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112</TotalTime>
  <Words>150</Words>
  <Application>Microsoft Office PowerPoint</Application>
  <PresentationFormat>Экран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    Развитие познавательных способностей детей старшего дошкольного возраста при помощи мнемотехнических методик</vt:lpstr>
      <vt:lpstr>Презентация PowerPoint</vt:lpstr>
      <vt:lpstr>Презентация PowerPoint</vt:lpstr>
      <vt:lpstr>Основные приёмы мнемотехники</vt:lpstr>
      <vt:lpstr>Презентация PowerPoint</vt:lpstr>
      <vt:lpstr> Мнемотаблица – это схема, в которую заложена определённая информация </vt:lpstr>
      <vt:lpstr>Мнемотехника и развитие речи</vt:lpstr>
      <vt:lpstr>Мнемотехника и развитие речи</vt:lpstr>
      <vt:lpstr>Мнемотехника и развитие речи</vt:lpstr>
      <vt:lpstr>Мнемотехника и развитие речи</vt:lpstr>
      <vt:lpstr>Мнемотехника и развитие речи</vt:lpstr>
      <vt:lpstr>Мнемотехника и ФЭМП (цифрообраз)</vt:lpstr>
      <vt:lpstr>Мнемотехника и ФЭМП</vt:lpstr>
      <vt:lpstr>Мнемотехника и ФЭМП (состав числа)</vt:lpstr>
      <vt:lpstr>Мнемотехника и ФЭМП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познавательных способностей детей старшего дошкольного возраста при помощи мнемотехнических методик</dc:title>
  <dc:creator>Inna</dc:creator>
  <cp:lastModifiedBy>Inna</cp:lastModifiedBy>
  <cp:revision>11</cp:revision>
  <dcterms:created xsi:type="dcterms:W3CDTF">2016-10-27T03:13:47Z</dcterms:created>
  <dcterms:modified xsi:type="dcterms:W3CDTF">2016-10-27T05:16:39Z</dcterms:modified>
</cp:coreProperties>
</file>